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82" r:id="rId1"/>
    <p:sldMasterId id="2147483683" r:id="rId2"/>
  </p:sldMasterIdLst>
  <p:notesMasterIdLst>
    <p:notesMasterId r:id="rId19"/>
  </p:notesMasterIdLst>
  <p:sldIdLst>
    <p:sldId id="256" r:id="rId3"/>
    <p:sldId id="257" r:id="rId4"/>
    <p:sldId id="258" r:id="rId5"/>
    <p:sldId id="259" r:id="rId6"/>
    <p:sldId id="261" r:id="rId7"/>
    <p:sldId id="307" r:id="rId8"/>
    <p:sldId id="308" r:id="rId9"/>
    <p:sldId id="309" r:id="rId10"/>
    <p:sldId id="310" r:id="rId11"/>
    <p:sldId id="311" r:id="rId12"/>
    <p:sldId id="312" r:id="rId13"/>
    <p:sldId id="262" r:id="rId14"/>
    <p:sldId id="313" r:id="rId15"/>
    <p:sldId id="314" r:id="rId16"/>
    <p:sldId id="315" r:id="rId17"/>
    <p:sldId id="306" r:id="rId18"/>
  </p:sldIdLst>
  <p:sldSz cx="9144000" cy="5143500" type="screen16x9"/>
  <p:notesSz cx="6858000" cy="9144000"/>
  <p:embeddedFontLst>
    <p:embeddedFont>
      <p:font typeface="NanumMyeongjo ExtraBold" panose="020B0604020202020204" charset="-127"/>
      <p:bold r:id="rId20"/>
    </p:embeddedFont>
    <p:embeddedFont>
      <p:font typeface="Calibri" panose="020F0502020204030204" pitchFamily="34" charset="0"/>
      <p:regular r:id="rId21"/>
      <p:bold r:id="rId22"/>
      <p:italic r:id="rId23"/>
      <p:boldItalic r:id="rId24"/>
    </p:embeddedFont>
    <p:embeddedFont>
      <p:font typeface="Proxima Nova" panose="020B0604020202020204" charset="0"/>
      <p:regular r:id="rId25"/>
      <p:bold r:id="rId26"/>
      <p:italic r:id="rId27"/>
      <p:boldItalic r:id="rId28"/>
    </p:embeddedFont>
    <p:embeddedFont>
      <p:font typeface="Proxima Nova Semibold" panose="020B0604020202020204" charset="0"/>
      <p:regular r:id="rId29"/>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3940BF-043F-4927-B2A6-DAED6F804AAC}">
  <a:tblStyle styleId="{253940BF-043F-4927-B2A6-DAED6F804A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43869c2a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43869c2a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b43869c2a6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b43869c2a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b43869c2a6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b43869c2a6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b43869c2a6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b43869c2a6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b43869c2a6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b43869c2a6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4"/>
        <p:cNvGrpSpPr/>
        <p:nvPr/>
      </p:nvGrpSpPr>
      <p:grpSpPr>
        <a:xfrm>
          <a:off x="0" y="0"/>
          <a:ext cx="0" cy="0"/>
          <a:chOff x="0" y="0"/>
          <a:chExt cx="0" cy="0"/>
        </a:xfrm>
      </p:grpSpPr>
      <p:sp>
        <p:nvSpPr>
          <p:cNvPr id="14425" name="Google Shape;14425;gb8edd24e1c_0_26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6" name="Google Shape;14426;gb8edd24e1c_0_26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3671300"/>
            <a:ext cx="8430600" cy="9327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035919" y="918000"/>
            <a:ext cx="3975300" cy="23070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5200" b="0">
                <a:solidFill>
                  <a:srgbClr val="4F5773"/>
                </a:solidFill>
                <a:latin typeface="NanumMyeongjo ExtraBold"/>
                <a:ea typeface="NanumMyeongjo ExtraBold"/>
                <a:cs typeface="NanumMyeongjo ExtraBold"/>
                <a:sym typeface="NanumMyeongjo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51098" y="3969650"/>
            <a:ext cx="3789600" cy="3360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2800"/>
              <a:buNone/>
              <a:defRPr sz="1600">
                <a:solidFill>
                  <a:srgbClr val="4F5773"/>
                </a:solidFill>
                <a:latin typeface="Proxima Nova"/>
                <a:ea typeface="Proxima Nova"/>
                <a:cs typeface="Proxima Nova"/>
                <a:sym typeface="Proxima Nov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a:off x="1158394" y="539491"/>
            <a:ext cx="6691063" cy="152372"/>
            <a:chOff x="1121619" y="677041"/>
            <a:chExt cx="6691063" cy="152372"/>
          </a:xfrm>
        </p:grpSpPr>
        <p:grpSp>
          <p:nvGrpSpPr>
            <p:cNvPr id="13" name="Google Shape;13;p2"/>
            <p:cNvGrpSpPr/>
            <p:nvPr/>
          </p:nvGrpSpPr>
          <p:grpSpPr>
            <a:xfrm>
              <a:off x="1121619" y="677041"/>
              <a:ext cx="3338263" cy="152372"/>
              <a:chOff x="2079825" y="470627"/>
              <a:chExt cx="3789605" cy="172973"/>
            </a:xfrm>
          </p:grpSpPr>
          <p:sp>
            <p:nvSpPr>
              <p:cNvPr id="14" name="Google Shape;14;p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5" name="Google Shape;15;p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6" name="Google Shape;16;p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7" name="Google Shape;17;p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8" name="Google Shape;18;p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9" name="Google Shape;19;p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0" name="Google Shape;20;p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1" name="Google Shape;21;p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2" name="Google Shape;22;p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3" name="Google Shape;23;p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4" name="Google Shape;24;p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5" name="Google Shape;25;p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6" name="Google Shape;26;p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7" name="Google Shape;27;p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8" name="Google Shape;28;p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9" name="Google Shape;29;p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0" name="Google Shape;30;p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1" name="Google Shape;31;p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2" name="Google Shape;32;p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3" name="Google Shape;33;p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4" name="Google Shape;34;p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5" name="Google Shape;35;p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6" name="Google Shape;36;p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7" name="Google Shape;37;p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8" name="Google Shape;38;p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9" name="Google Shape;39;p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0" name="Google Shape;40;p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1" name="Google Shape;41;p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2" name="Google Shape;42;p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3" name="Google Shape;43;p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grpSp>
        <p:grpSp>
          <p:nvGrpSpPr>
            <p:cNvPr id="44" name="Google Shape;44;p2"/>
            <p:cNvGrpSpPr/>
            <p:nvPr/>
          </p:nvGrpSpPr>
          <p:grpSpPr>
            <a:xfrm>
              <a:off x="4474419" y="677041"/>
              <a:ext cx="3338263" cy="152372"/>
              <a:chOff x="2079825" y="470627"/>
              <a:chExt cx="3789605" cy="172973"/>
            </a:xfrm>
          </p:grpSpPr>
          <p:sp>
            <p:nvSpPr>
              <p:cNvPr id="45" name="Google Shape;45;p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6" name="Google Shape;46;p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7" name="Google Shape;47;p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8" name="Google Shape;48;p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9" name="Google Shape;49;p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0" name="Google Shape;50;p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1" name="Google Shape;51;p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2" name="Google Shape;52;p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3" name="Google Shape;53;p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4" name="Google Shape;54;p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5" name="Google Shape;55;p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6" name="Google Shape;56;p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7" name="Google Shape;57;p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8" name="Google Shape;58;p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9" name="Google Shape;59;p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0" name="Google Shape;60;p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1" name="Google Shape;61;p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2" name="Google Shape;62;p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3" name="Google Shape;63;p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4" name="Google Shape;64;p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5" name="Google Shape;65;p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6" name="Google Shape;66;p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7" name="Google Shape;67;p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8" name="Google Shape;68;p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9" name="Google Shape;69;p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0" name="Google Shape;70;p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1" name="Google Shape;71;p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2" name="Google Shape;72;p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3" name="Google Shape;73;p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4" name="Google Shape;74;p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3"/>
          <p:cNvSpPr/>
          <p:nvPr/>
        </p:nvSpPr>
        <p:spPr>
          <a:xfrm>
            <a:off x="0" y="272100"/>
            <a:ext cx="4466700" cy="45993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824455" y="2267875"/>
            <a:ext cx="3136500" cy="603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b="0">
                <a:latin typeface="NanumMyeongjo ExtraBold"/>
                <a:ea typeface="NanumMyeongjo ExtraBold"/>
                <a:cs typeface="NanumMyeongjo ExtraBold"/>
                <a:sym typeface="NanumMyeongjo ExtraBold"/>
              </a:defRPr>
            </a:lvl1pPr>
            <a:lvl2pPr lvl="1" rtl="0">
              <a:spcBef>
                <a:spcPts val="0"/>
              </a:spcBef>
              <a:spcAft>
                <a:spcPts val="0"/>
              </a:spcAft>
              <a:buSzPts val="3600"/>
              <a:buNone/>
              <a:defRPr sz="3600">
                <a:latin typeface="Proxima Nova"/>
                <a:ea typeface="Proxima Nova"/>
                <a:cs typeface="Proxima Nova"/>
                <a:sym typeface="Proxima Nova"/>
              </a:defRPr>
            </a:lvl2pPr>
            <a:lvl3pPr lvl="2" rtl="0">
              <a:spcBef>
                <a:spcPts val="0"/>
              </a:spcBef>
              <a:spcAft>
                <a:spcPts val="0"/>
              </a:spcAft>
              <a:buSzPts val="3600"/>
              <a:buNone/>
              <a:defRPr sz="3600">
                <a:latin typeface="Proxima Nova"/>
                <a:ea typeface="Proxima Nova"/>
                <a:cs typeface="Proxima Nova"/>
                <a:sym typeface="Proxima Nova"/>
              </a:defRPr>
            </a:lvl3pPr>
            <a:lvl4pPr lvl="3" rtl="0">
              <a:spcBef>
                <a:spcPts val="0"/>
              </a:spcBef>
              <a:spcAft>
                <a:spcPts val="0"/>
              </a:spcAft>
              <a:buSzPts val="3600"/>
              <a:buNone/>
              <a:defRPr sz="3600">
                <a:latin typeface="Proxima Nova"/>
                <a:ea typeface="Proxima Nova"/>
                <a:cs typeface="Proxima Nova"/>
                <a:sym typeface="Proxima Nova"/>
              </a:defRPr>
            </a:lvl4pPr>
            <a:lvl5pPr lvl="4" rtl="0">
              <a:spcBef>
                <a:spcPts val="0"/>
              </a:spcBef>
              <a:spcAft>
                <a:spcPts val="0"/>
              </a:spcAft>
              <a:buSzPts val="3600"/>
              <a:buNone/>
              <a:defRPr sz="3600">
                <a:latin typeface="Proxima Nova"/>
                <a:ea typeface="Proxima Nova"/>
                <a:cs typeface="Proxima Nova"/>
                <a:sym typeface="Proxima Nova"/>
              </a:defRPr>
            </a:lvl5pPr>
            <a:lvl6pPr lvl="5" rtl="0">
              <a:spcBef>
                <a:spcPts val="0"/>
              </a:spcBef>
              <a:spcAft>
                <a:spcPts val="0"/>
              </a:spcAft>
              <a:buSzPts val="3600"/>
              <a:buNone/>
              <a:defRPr sz="3600">
                <a:latin typeface="Proxima Nova"/>
                <a:ea typeface="Proxima Nova"/>
                <a:cs typeface="Proxima Nova"/>
                <a:sym typeface="Proxima Nova"/>
              </a:defRPr>
            </a:lvl6pPr>
            <a:lvl7pPr lvl="6" rtl="0">
              <a:spcBef>
                <a:spcPts val="0"/>
              </a:spcBef>
              <a:spcAft>
                <a:spcPts val="0"/>
              </a:spcAft>
              <a:buSzPts val="3600"/>
              <a:buNone/>
              <a:defRPr sz="3600">
                <a:latin typeface="Proxima Nova"/>
                <a:ea typeface="Proxima Nova"/>
                <a:cs typeface="Proxima Nova"/>
                <a:sym typeface="Proxima Nova"/>
              </a:defRPr>
            </a:lvl7pPr>
            <a:lvl8pPr lvl="7" rtl="0">
              <a:spcBef>
                <a:spcPts val="0"/>
              </a:spcBef>
              <a:spcAft>
                <a:spcPts val="0"/>
              </a:spcAft>
              <a:buSzPts val="3600"/>
              <a:buNone/>
              <a:defRPr sz="3600">
                <a:latin typeface="Proxima Nova"/>
                <a:ea typeface="Proxima Nova"/>
                <a:cs typeface="Proxima Nova"/>
                <a:sym typeface="Proxima Nova"/>
              </a:defRPr>
            </a:lvl8pPr>
            <a:lvl9pPr lvl="8" rtl="0">
              <a:spcBef>
                <a:spcPts val="0"/>
              </a:spcBef>
              <a:spcAft>
                <a:spcPts val="0"/>
              </a:spcAft>
              <a:buSzPts val="3600"/>
              <a:buNone/>
              <a:defRPr sz="3600">
                <a:latin typeface="Proxima Nova"/>
                <a:ea typeface="Proxima Nova"/>
                <a:cs typeface="Proxima Nova"/>
                <a:sym typeface="Proxima Nova"/>
              </a:defRPr>
            </a:lvl9pPr>
          </a:lstStyle>
          <a:p>
            <a:endParaRPr/>
          </a:p>
        </p:txBody>
      </p:sp>
      <p:sp>
        <p:nvSpPr>
          <p:cNvPr id="78" name="Google Shape;78;p3"/>
          <p:cNvSpPr txBox="1">
            <a:spLocks noGrp="1"/>
          </p:cNvSpPr>
          <p:nvPr>
            <p:ph type="subTitle" idx="1"/>
          </p:nvPr>
        </p:nvSpPr>
        <p:spPr>
          <a:xfrm>
            <a:off x="845117" y="3029125"/>
            <a:ext cx="3136500" cy="6036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6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3"/>
          <p:cNvSpPr txBox="1">
            <a:spLocks noGrp="1"/>
          </p:cNvSpPr>
          <p:nvPr>
            <p:ph type="title" idx="2" hasCustomPrompt="1"/>
          </p:nvPr>
        </p:nvSpPr>
        <p:spPr>
          <a:xfrm>
            <a:off x="689912" y="1507208"/>
            <a:ext cx="957600" cy="603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6000"/>
              <a:buNone/>
              <a:defRPr sz="6000">
                <a:solidFill>
                  <a:srgbClr val="FFFFFF"/>
                </a:solidFill>
                <a:latin typeface="Proxima Nova"/>
                <a:ea typeface="Proxima Nova"/>
                <a:cs typeface="Proxima Nova"/>
                <a:sym typeface="Proxima Nova"/>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80" name="Google Shape;80;p3"/>
          <p:cNvSpPr/>
          <p:nvPr/>
        </p:nvSpPr>
        <p:spPr>
          <a:xfrm>
            <a:off x="8972700" y="2794075"/>
            <a:ext cx="171300" cy="20775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700269" y="702404"/>
            <a:ext cx="3338263" cy="152372"/>
            <a:chOff x="2079825" y="470627"/>
            <a:chExt cx="3789605" cy="172973"/>
          </a:xfrm>
        </p:grpSpPr>
        <p:sp>
          <p:nvSpPr>
            <p:cNvPr id="82" name="Google Shape;82;p3"/>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3" name="Google Shape;83;p3"/>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4" name="Google Shape;84;p3"/>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 name="Google Shape;85;p3"/>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 name="Google Shape;86;p3"/>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 name="Google Shape;87;p3"/>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 name="Google Shape;88;p3"/>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9" name="Google Shape;89;p3"/>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0" name="Google Shape;90;p3"/>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1" name="Google Shape;91;p3"/>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2" name="Google Shape;92;p3"/>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3" name="Google Shape;93;p3"/>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4" name="Google Shape;94;p3"/>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5" name="Google Shape;95;p3"/>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6" name="Google Shape;96;p3"/>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7" name="Google Shape;97;p3"/>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8" name="Google Shape;98;p3"/>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9" name="Google Shape;99;p3"/>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0" name="Google Shape;100;p3"/>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1" name="Google Shape;101;p3"/>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2" name="Google Shape;102;p3"/>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3" name="Google Shape;103;p3"/>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4" name="Google Shape;104;p3"/>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5" name="Google Shape;105;p3"/>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 name="Google Shape;106;p3"/>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 name="Google Shape;107;p3"/>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 name="Google Shape;108;p3"/>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 name="Google Shape;109;p3"/>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 name="Google Shape;110;p3"/>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 name="Google Shape;111;p3"/>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1"/>
        </a:solidFill>
        <a:effectLst/>
      </p:bgPr>
    </p:bg>
    <p:spTree>
      <p:nvGrpSpPr>
        <p:cNvPr id="1" name="Shape 112"/>
        <p:cNvGrpSpPr/>
        <p:nvPr/>
      </p:nvGrpSpPr>
      <p:grpSpPr>
        <a:xfrm>
          <a:off x="0" y="0"/>
          <a:ext cx="0" cy="0"/>
          <a:chOff x="0" y="0"/>
          <a:chExt cx="0" cy="0"/>
        </a:xfrm>
      </p:grpSpPr>
      <p:sp>
        <p:nvSpPr>
          <p:cNvPr id="113" name="Google Shape;113;p4"/>
          <p:cNvSpPr/>
          <p:nvPr/>
        </p:nvSpPr>
        <p:spPr>
          <a:xfrm>
            <a:off x="0" y="0"/>
            <a:ext cx="52878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txBox="1">
            <a:spLocks noGrp="1"/>
          </p:cNvSpPr>
          <p:nvPr>
            <p:ph type="body" idx="1"/>
          </p:nvPr>
        </p:nvSpPr>
        <p:spPr>
          <a:xfrm>
            <a:off x="713225" y="1307450"/>
            <a:ext cx="7717500" cy="3105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rgbClr val="FFFFFF"/>
              </a:buClr>
              <a:buSzPts val="1800"/>
              <a:buAutoNum type="arabicPeriod"/>
              <a:defRPr sz="1100">
                <a:solidFill>
                  <a:srgbClr val="FFFFFF"/>
                </a:solidFill>
              </a:defRPr>
            </a:lvl1pPr>
            <a:lvl2pPr marL="914400" lvl="1" indent="-317500">
              <a:spcBef>
                <a:spcPts val="0"/>
              </a:spcBef>
              <a:spcAft>
                <a:spcPts val="0"/>
              </a:spcAft>
              <a:buClr>
                <a:srgbClr val="FFFFFF"/>
              </a:buClr>
              <a:buSzPts val="1400"/>
              <a:buAutoNum type="alphaLcPeriod"/>
              <a:defRPr>
                <a:solidFill>
                  <a:srgbClr val="FFFFFF"/>
                </a:solidFill>
              </a:defRPr>
            </a:lvl2pPr>
            <a:lvl3pPr marL="1371600" lvl="2" indent="-317500">
              <a:spcBef>
                <a:spcPts val="0"/>
              </a:spcBef>
              <a:spcAft>
                <a:spcPts val="0"/>
              </a:spcAft>
              <a:buClr>
                <a:srgbClr val="FFFFFF"/>
              </a:buClr>
              <a:buSzPts val="1400"/>
              <a:buAutoNum type="romanLcPeriod"/>
              <a:defRPr>
                <a:solidFill>
                  <a:srgbClr val="FFFFFF"/>
                </a:solidFill>
              </a:defRPr>
            </a:lvl3pPr>
            <a:lvl4pPr marL="1828800" lvl="3" indent="-317500">
              <a:spcBef>
                <a:spcPts val="0"/>
              </a:spcBef>
              <a:spcAft>
                <a:spcPts val="0"/>
              </a:spcAft>
              <a:buClr>
                <a:srgbClr val="FFFFFF"/>
              </a:buClr>
              <a:buSzPts val="1400"/>
              <a:buAutoNum type="arabicPeriod"/>
              <a:defRPr>
                <a:solidFill>
                  <a:srgbClr val="FFFFFF"/>
                </a:solidFill>
              </a:defRPr>
            </a:lvl4pPr>
            <a:lvl5pPr marL="2286000" lvl="4" indent="-317500">
              <a:spcBef>
                <a:spcPts val="0"/>
              </a:spcBef>
              <a:spcAft>
                <a:spcPts val="0"/>
              </a:spcAft>
              <a:buClr>
                <a:srgbClr val="FFFFFF"/>
              </a:buClr>
              <a:buSzPts val="1400"/>
              <a:buAutoNum type="alphaLcPeriod"/>
              <a:defRPr>
                <a:solidFill>
                  <a:srgbClr val="FFFFFF"/>
                </a:solidFill>
              </a:defRPr>
            </a:lvl5pPr>
            <a:lvl6pPr marL="2743200" lvl="5" indent="-317500">
              <a:spcBef>
                <a:spcPts val="0"/>
              </a:spcBef>
              <a:spcAft>
                <a:spcPts val="0"/>
              </a:spcAft>
              <a:buClr>
                <a:srgbClr val="FFFFFF"/>
              </a:buClr>
              <a:buSzPts val="1400"/>
              <a:buAutoNum type="romanLcPeriod"/>
              <a:defRPr>
                <a:solidFill>
                  <a:srgbClr val="FFFFFF"/>
                </a:solidFill>
              </a:defRPr>
            </a:lvl6pPr>
            <a:lvl7pPr marL="3200400" lvl="6" indent="-317500">
              <a:spcBef>
                <a:spcPts val="0"/>
              </a:spcBef>
              <a:spcAft>
                <a:spcPts val="0"/>
              </a:spcAft>
              <a:buClr>
                <a:srgbClr val="FFFFFF"/>
              </a:buClr>
              <a:buSzPts val="1400"/>
              <a:buAutoNum type="arabicPeriod"/>
              <a:defRPr>
                <a:solidFill>
                  <a:srgbClr val="FFFFFF"/>
                </a:solidFill>
              </a:defRPr>
            </a:lvl7pPr>
            <a:lvl8pPr marL="3657600" lvl="7" indent="-317500">
              <a:spcBef>
                <a:spcPts val="0"/>
              </a:spcBef>
              <a:spcAft>
                <a:spcPts val="0"/>
              </a:spcAft>
              <a:buClr>
                <a:srgbClr val="FFFFFF"/>
              </a:buClr>
              <a:buSzPts val="1400"/>
              <a:buAutoNum type="alphaLcPeriod"/>
              <a:defRPr>
                <a:solidFill>
                  <a:srgbClr val="FFFFFF"/>
                </a:solidFill>
              </a:defRPr>
            </a:lvl8pPr>
            <a:lvl9pPr marL="4114800" lvl="8" indent="-317500">
              <a:spcBef>
                <a:spcPts val="0"/>
              </a:spcBef>
              <a:spcAft>
                <a:spcPts val="0"/>
              </a:spcAft>
              <a:buClr>
                <a:srgbClr val="FFFFFF"/>
              </a:buClr>
              <a:buSzPts val="1400"/>
              <a:buAutoNum type="romanLcPeriod"/>
              <a:defRPr>
                <a:solidFill>
                  <a:srgbClr val="FFFFFF"/>
                </a:solidFill>
              </a:defRPr>
            </a:lvl9pPr>
          </a:lstStyle>
          <a:p>
            <a:endParaRPr/>
          </a:p>
        </p:txBody>
      </p:sp>
      <p:grpSp>
        <p:nvGrpSpPr>
          <p:cNvPr id="115" name="Google Shape;115;p4"/>
          <p:cNvGrpSpPr/>
          <p:nvPr/>
        </p:nvGrpSpPr>
        <p:grpSpPr>
          <a:xfrm>
            <a:off x="5805744" y="702404"/>
            <a:ext cx="3338263" cy="152372"/>
            <a:chOff x="2079825" y="470627"/>
            <a:chExt cx="3789605" cy="172973"/>
          </a:xfrm>
        </p:grpSpPr>
        <p:sp>
          <p:nvSpPr>
            <p:cNvPr id="116" name="Google Shape;116;p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7" name="Google Shape;117;p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8" name="Google Shape;118;p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9" name="Google Shape;119;p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0" name="Google Shape;120;p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1" name="Google Shape;121;p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2" name="Google Shape;122;p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3" name="Google Shape;123;p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4" name="Google Shape;124;p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5" name="Google Shape;125;p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6" name="Google Shape;126;p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7" name="Google Shape;127;p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8" name="Google Shape;128;p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9" name="Google Shape;129;p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0" name="Google Shape;130;p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1" name="Google Shape;131;p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2" name="Google Shape;132;p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3" name="Google Shape;133;p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4" name="Google Shape;134;p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5" name="Google Shape;135;p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6" name="Google Shape;136;p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7" name="Google Shape;137;p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8" name="Google Shape;138;p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9" name="Google Shape;139;p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0" name="Google Shape;140;p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1" name="Google Shape;141;p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2" name="Google Shape;142;p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3" name="Google Shape;143;p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4" name="Google Shape;144;p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5" name="Google Shape;145;p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146" name="Google Shape;146;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sp>
        <p:nvSpPr>
          <p:cNvPr id="239" name="Google Shape;239;p6"/>
          <p:cNvSpPr/>
          <p:nvPr/>
        </p:nvSpPr>
        <p:spPr>
          <a:xfrm>
            <a:off x="0" y="0"/>
            <a:ext cx="32139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5930100" y="3857625"/>
            <a:ext cx="3117900" cy="152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6"/>
          <p:cNvGrpSpPr/>
          <p:nvPr/>
        </p:nvGrpSpPr>
        <p:grpSpPr>
          <a:xfrm>
            <a:off x="5805744" y="702404"/>
            <a:ext cx="3338263" cy="152372"/>
            <a:chOff x="2079825" y="470627"/>
            <a:chExt cx="3789605" cy="172973"/>
          </a:xfrm>
        </p:grpSpPr>
        <p:sp>
          <p:nvSpPr>
            <p:cNvPr id="242" name="Google Shape;242;p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3" name="Google Shape;243;p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4" name="Google Shape;244;p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5" name="Google Shape;245;p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6" name="Google Shape;246;p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7" name="Google Shape;247;p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8" name="Google Shape;248;p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9" name="Google Shape;249;p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0" name="Google Shape;250;p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1" name="Google Shape;251;p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2" name="Google Shape;252;p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3" name="Google Shape;253;p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4" name="Google Shape;254;p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5" name="Google Shape;255;p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6" name="Google Shape;256;p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7" name="Google Shape;257;p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8" name="Google Shape;258;p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9" name="Google Shape;259;p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0" name="Google Shape;260;p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1" name="Google Shape;261;p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2" name="Google Shape;262;p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3" name="Google Shape;263;p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4" name="Google Shape;264;p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5" name="Google Shape;265;p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6" name="Google Shape;266;p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7" name="Google Shape;267;p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8" name="Google Shape;268;p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9" name="Google Shape;269;p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70" name="Google Shape;270;p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71" name="Google Shape;271;p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272" name="Google Shape;272;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9"/>
        <p:cNvGrpSpPr/>
        <p:nvPr/>
      </p:nvGrpSpPr>
      <p:grpSpPr>
        <a:xfrm>
          <a:off x="0" y="0"/>
          <a:ext cx="0" cy="0"/>
          <a:chOff x="0" y="0"/>
          <a:chExt cx="0" cy="0"/>
        </a:xfrm>
      </p:grpSpPr>
      <p:sp>
        <p:nvSpPr>
          <p:cNvPr id="660" name="Google Shape;660;p13"/>
          <p:cNvSpPr txBox="1">
            <a:spLocks noGrp="1"/>
          </p:cNvSpPr>
          <p:nvPr>
            <p:ph type="title"/>
          </p:nvPr>
        </p:nvSpPr>
        <p:spPr>
          <a:xfrm>
            <a:off x="4874767" y="660534"/>
            <a:ext cx="2404500" cy="3033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a:endParaRPr/>
          </a:p>
        </p:txBody>
      </p:sp>
      <p:sp>
        <p:nvSpPr>
          <p:cNvPr id="661" name="Google Shape;661;p13"/>
          <p:cNvSpPr txBox="1">
            <a:spLocks noGrp="1"/>
          </p:cNvSpPr>
          <p:nvPr>
            <p:ph type="subTitle" idx="1"/>
          </p:nvPr>
        </p:nvSpPr>
        <p:spPr>
          <a:xfrm>
            <a:off x="4873011" y="993707"/>
            <a:ext cx="2404500" cy="4782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400">
                <a:solidFill>
                  <a:srgbClr val="4F57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2" name="Google Shape;662;p13"/>
          <p:cNvSpPr txBox="1">
            <a:spLocks noGrp="1"/>
          </p:cNvSpPr>
          <p:nvPr>
            <p:ph type="title" idx="2" hasCustomPrompt="1"/>
          </p:nvPr>
        </p:nvSpPr>
        <p:spPr>
          <a:xfrm>
            <a:off x="4100002" y="594253"/>
            <a:ext cx="651000" cy="4053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2400">
                <a:solidFill>
                  <a:srgbClr val="D0E0E3"/>
                </a:solidFill>
                <a:latin typeface="Proxima Nova"/>
                <a:ea typeface="Proxima Nova"/>
                <a:cs typeface="Proxima Nova"/>
                <a:sym typeface="Proxima Nova"/>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63" name="Google Shape;663;p13"/>
          <p:cNvSpPr txBox="1">
            <a:spLocks noGrp="1"/>
          </p:cNvSpPr>
          <p:nvPr>
            <p:ph type="title" idx="3"/>
          </p:nvPr>
        </p:nvSpPr>
        <p:spPr>
          <a:xfrm>
            <a:off x="4874767" y="1686585"/>
            <a:ext cx="24045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664" name="Google Shape;664;p13"/>
          <p:cNvSpPr txBox="1">
            <a:spLocks noGrp="1"/>
          </p:cNvSpPr>
          <p:nvPr>
            <p:ph type="subTitle" idx="4"/>
          </p:nvPr>
        </p:nvSpPr>
        <p:spPr>
          <a:xfrm>
            <a:off x="4873011" y="2019764"/>
            <a:ext cx="2404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5" name="Google Shape;665;p13"/>
          <p:cNvSpPr txBox="1">
            <a:spLocks noGrp="1"/>
          </p:cNvSpPr>
          <p:nvPr>
            <p:ph type="title" idx="5" hasCustomPrompt="1"/>
          </p:nvPr>
        </p:nvSpPr>
        <p:spPr>
          <a:xfrm>
            <a:off x="4099406" y="1619714"/>
            <a:ext cx="651000" cy="4053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2400">
                <a:solidFill>
                  <a:srgbClr val="D0E0E3"/>
                </a:solidFill>
                <a:latin typeface="Proxima Nova"/>
                <a:ea typeface="Proxima Nova"/>
                <a:cs typeface="Proxima Nova"/>
                <a:sym typeface="Proxima Nova"/>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66" name="Google Shape;666;p13"/>
          <p:cNvSpPr txBox="1">
            <a:spLocks noGrp="1"/>
          </p:cNvSpPr>
          <p:nvPr>
            <p:ph type="title" idx="6"/>
          </p:nvPr>
        </p:nvSpPr>
        <p:spPr>
          <a:xfrm>
            <a:off x="4881316" y="2712419"/>
            <a:ext cx="24045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667" name="Google Shape;667;p13"/>
          <p:cNvSpPr txBox="1">
            <a:spLocks noGrp="1"/>
          </p:cNvSpPr>
          <p:nvPr>
            <p:ph type="subTitle" idx="7"/>
          </p:nvPr>
        </p:nvSpPr>
        <p:spPr>
          <a:xfrm>
            <a:off x="4873011" y="3045598"/>
            <a:ext cx="2404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8" name="Google Shape;668;p13"/>
          <p:cNvSpPr txBox="1">
            <a:spLocks noGrp="1"/>
          </p:cNvSpPr>
          <p:nvPr>
            <p:ph type="title" idx="8" hasCustomPrompt="1"/>
          </p:nvPr>
        </p:nvSpPr>
        <p:spPr>
          <a:xfrm>
            <a:off x="4093453" y="2637809"/>
            <a:ext cx="651000" cy="4053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2400">
                <a:solidFill>
                  <a:srgbClr val="D0E0E3"/>
                </a:solidFill>
                <a:latin typeface="Proxima Nova"/>
                <a:ea typeface="Proxima Nova"/>
                <a:cs typeface="Proxima Nova"/>
                <a:sym typeface="Proxima Nova"/>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69" name="Google Shape;669;p13"/>
          <p:cNvSpPr txBox="1">
            <a:spLocks noGrp="1"/>
          </p:cNvSpPr>
          <p:nvPr>
            <p:ph type="title" idx="9"/>
          </p:nvPr>
        </p:nvSpPr>
        <p:spPr>
          <a:xfrm>
            <a:off x="4883695" y="3737914"/>
            <a:ext cx="2404500" cy="303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000"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670" name="Google Shape;670;p13"/>
          <p:cNvSpPr txBox="1">
            <a:spLocks noGrp="1"/>
          </p:cNvSpPr>
          <p:nvPr>
            <p:ph type="subTitle" idx="13"/>
          </p:nvPr>
        </p:nvSpPr>
        <p:spPr>
          <a:xfrm>
            <a:off x="4873011" y="4071059"/>
            <a:ext cx="2404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400">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1" name="Google Shape;671;p13"/>
          <p:cNvSpPr txBox="1">
            <a:spLocks noGrp="1"/>
          </p:cNvSpPr>
          <p:nvPr>
            <p:ph type="title" idx="14" hasCustomPrompt="1"/>
          </p:nvPr>
        </p:nvSpPr>
        <p:spPr>
          <a:xfrm>
            <a:off x="4182064" y="3717770"/>
            <a:ext cx="554700" cy="3033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2400">
                <a:solidFill>
                  <a:srgbClr val="D0E0E3"/>
                </a:solidFill>
                <a:latin typeface="Proxima Nova"/>
                <a:ea typeface="Proxima Nova"/>
                <a:cs typeface="Proxima Nova"/>
                <a:sym typeface="Proxima Nova"/>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72" name="Google Shape;672;p13"/>
          <p:cNvSpPr/>
          <p:nvPr/>
        </p:nvSpPr>
        <p:spPr>
          <a:xfrm>
            <a:off x="8116725" y="272100"/>
            <a:ext cx="1027200" cy="45993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744"/>
        <p:cNvGrpSpPr/>
        <p:nvPr/>
      </p:nvGrpSpPr>
      <p:grpSpPr>
        <a:xfrm>
          <a:off x="0" y="0"/>
          <a:ext cx="0" cy="0"/>
          <a:chOff x="0" y="0"/>
          <a:chExt cx="0" cy="0"/>
        </a:xfrm>
      </p:grpSpPr>
      <p:sp>
        <p:nvSpPr>
          <p:cNvPr id="745" name="Google Shape;745;p15"/>
          <p:cNvSpPr/>
          <p:nvPr/>
        </p:nvSpPr>
        <p:spPr>
          <a:xfrm>
            <a:off x="96150" y="3857625"/>
            <a:ext cx="616800" cy="152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0" y="0"/>
            <a:ext cx="3213900" cy="1181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txBox="1">
            <a:spLocks noGrp="1"/>
          </p:cNvSpPr>
          <p:nvPr>
            <p:ph type="title"/>
          </p:nvPr>
        </p:nvSpPr>
        <p:spPr>
          <a:xfrm>
            <a:off x="713225" y="539488"/>
            <a:ext cx="7717500" cy="4782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8" name="Google Shape;748;p15"/>
          <p:cNvGrpSpPr/>
          <p:nvPr/>
        </p:nvGrpSpPr>
        <p:grpSpPr>
          <a:xfrm>
            <a:off x="5805744" y="702404"/>
            <a:ext cx="3338263" cy="152372"/>
            <a:chOff x="2079825" y="470627"/>
            <a:chExt cx="3789605" cy="172973"/>
          </a:xfrm>
        </p:grpSpPr>
        <p:sp>
          <p:nvSpPr>
            <p:cNvPr id="749" name="Google Shape;749;p15"/>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0" name="Google Shape;750;p15"/>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1" name="Google Shape;751;p15"/>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2" name="Google Shape;752;p15"/>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3" name="Google Shape;753;p15"/>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4" name="Google Shape;754;p15"/>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5" name="Google Shape;755;p15"/>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6" name="Google Shape;756;p15"/>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7" name="Google Shape;757;p15"/>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8" name="Google Shape;758;p15"/>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9" name="Google Shape;759;p15"/>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0" name="Google Shape;760;p15"/>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1" name="Google Shape;761;p15"/>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2" name="Google Shape;762;p15"/>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3" name="Google Shape;763;p15"/>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4" name="Google Shape;764;p15"/>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5" name="Google Shape;765;p15"/>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6" name="Google Shape;766;p15"/>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7" name="Google Shape;767;p15"/>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8" name="Google Shape;768;p15"/>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9" name="Google Shape;769;p15"/>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0" name="Google Shape;770;p15"/>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1" name="Google Shape;771;p15"/>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2" name="Google Shape;772;p15"/>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3" name="Google Shape;773;p15"/>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4" name="Google Shape;774;p15"/>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5" name="Google Shape;775;p15"/>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6" name="Google Shape;776;p15"/>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7" name="Google Shape;777;p15"/>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8" name="Google Shape;778;p15"/>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1pPr>
            <a:lvl2pPr lvl="1"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2pPr>
            <a:lvl3pPr lvl="2"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3pPr>
            <a:lvl4pPr lvl="3"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4pPr>
            <a:lvl5pPr lvl="4"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5pPr>
            <a:lvl6pPr lvl="5"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6pPr>
            <a:lvl7pPr lvl="6"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7pPr>
            <a:lvl8pPr lvl="7"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8pPr>
            <a:lvl9pPr lvl="8"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rmAutofit/>
          </a:bodyPr>
          <a:lstStyle>
            <a:lvl1pPr marL="457200" lvl="0" indent="-342900">
              <a:lnSpc>
                <a:spcPct val="100000"/>
              </a:lnSpc>
              <a:spcBef>
                <a:spcPts val="0"/>
              </a:spcBef>
              <a:spcAft>
                <a:spcPts val="0"/>
              </a:spcAft>
              <a:buClr>
                <a:srgbClr val="4F5773"/>
              </a:buClr>
              <a:buSzPts val="1800"/>
              <a:buFont typeface="Proxima Nova"/>
              <a:buChar char="●"/>
              <a:defRPr sz="1800">
                <a:solidFill>
                  <a:srgbClr val="4F5773"/>
                </a:solidFill>
                <a:latin typeface="Proxima Nova"/>
                <a:ea typeface="Proxima Nova"/>
                <a:cs typeface="Proxima Nova"/>
                <a:sym typeface="Proxima Nova"/>
              </a:defRPr>
            </a:lvl1pPr>
            <a:lvl2pPr marL="914400" lvl="1"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2pPr>
            <a:lvl3pPr marL="1371600" lvl="2"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3pPr>
            <a:lvl4pPr marL="1828800" lvl="3"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4pPr>
            <a:lvl5pPr marL="2286000" lvl="4"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5pPr>
            <a:lvl6pPr marL="2743200" lvl="5"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6pPr>
            <a:lvl7pPr marL="3200400" lvl="6"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7pPr>
            <a:lvl8pPr marL="3657600" lvl="7"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8pPr>
            <a:lvl9pPr marL="4114800" lvl="8"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14"/>
        <p:cNvGrpSpPr/>
        <p:nvPr/>
      </p:nvGrpSpPr>
      <p:grpSpPr>
        <a:xfrm>
          <a:off x="0" y="0"/>
          <a:ext cx="0" cy="0"/>
          <a:chOff x="0" y="0"/>
          <a:chExt cx="0" cy="0"/>
        </a:xfrm>
      </p:grpSpPr>
      <p:sp>
        <p:nvSpPr>
          <p:cNvPr id="1515" name="Google Shape;1515;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16" name="Google Shape;1516;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1"/>
        <p:cNvGrpSpPr/>
        <p:nvPr/>
      </p:nvGrpSpPr>
      <p:grpSpPr>
        <a:xfrm>
          <a:off x="0" y="0"/>
          <a:ext cx="0" cy="0"/>
          <a:chOff x="0" y="0"/>
          <a:chExt cx="0" cy="0"/>
        </a:xfrm>
      </p:grpSpPr>
      <p:sp>
        <p:nvSpPr>
          <p:cNvPr id="1522" name="Google Shape;1522;p37"/>
          <p:cNvSpPr txBox="1">
            <a:spLocks noGrp="1"/>
          </p:cNvSpPr>
          <p:nvPr>
            <p:ph type="ctrTitle"/>
          </p:nvPr>
        </p:nvSpPr>
        <p:spPr>
          <a:xfrm>
            <a:off x="-159488" y="918000"/>
            <a:ext cx="5500317" cy="23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000" dirty="0"/>
              <a:t>PerancanganAplikasi System Informasi Penjualan Online Toko Sepatu Mulyadi</a:t>
            </a:r>
            <a:endParaRPr sz="4000" dirty="0"/>
          </a:p>
        </p:txBody>
      </p:sp>
      <p:sp>
        <p:nvSpPr>
          <p:cNvPr id="1523" name="Google Shape;1523;p37"/>
          <p:cNvSpPr txBox="1">
            <a:spLocks noGrp="1"/>
          </p:cNvSpPr>
          <p:nvPr>
            <p:ph type="subTitle" idx="1"/>
          </p:nvPr>
        </p:nvSpPr>
        <p:spPr>
          <a:xfrm>
            <a:off x="1051098" y="3969650"/>
            <a:ext cx="3789600" cy="3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Ida Bagus Kresnayana Eka Andrayuga</a:t>
            </a:r>
            <a:endParaRPr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DCBCF-B6BA-FD2F-C362-02D0E894FA18}"/>
              </a:ext>
            </a:extLst>
          </p:cNvPr>
          <p:cNvSpPr>
            <a:spLocks noGrp="1"/>
          </p:cNvSpPr>
          <p:nvPr>
            <p:ph type="title"/>
          </p:nvPr>
        </p:nvSpPr>
        <p:spPr/>
        <p:txBody>
          <a:bodyPr>
            <a:normAutofit fontScale="90000"/>
          </a:bodyPr>
          <a:lstStyle/>
          <a:p>
            <a:r>
              <a:rPr lang="en-US" dirty="0" err="1"/>
              <a:t>Squend</a:t>
            </a:r>
            <a:r>
              <a:rPr lang="en-US" dirty="0"/>
              <a:t> diagram</a:t>
            </a:r>
            <a:endParaRPr lang="en-ID" dirty="0"/>
          </a:p>
        </p:txBody>
      </p:sp>
      <p:sp>
        <p:nvSpPr>
          <p:cNvPr id="6" name="TextBox 5">
            <a:extLst>
              <a:ext uri="{FF2B5EF4-FFF2-40B4-BE49-F238E27FC236}">
                <a16:creationId xmlns:a16="http://schemas.microsoft.com/office/drawing/2014/main" id="{C522921B-D19C-7130-A47E-2BBB69BFF9B1}"/>
              </a:ext>
            </a:extLst>
          </p:cNvPr>
          <p:cNvSpPr txBox="1"/>
          <p:nvPr/>
        </p:nvSpPr>
        <p:spPr>
          <a:xfrm>
            <a:off x="523653" y="187448"/>
            <a:ext cx="4577316" cy="704104"/>
          </a:xfrm>
          <a:prstGeom prst="rect">
            <a:avLst/>
          </a:prstGeom>
          <a:noFill/>
        </p:spPr>
        <p:txBody>
          <a:bodyPr wrap="square">
            <a:spAutoFit/>
          </a:bodyPr>
          <a:lstStyle/>
          <a:p>
            <a:pPr marL="2971800" lvl="6" indent="-228600" algn="just">
              <a:lnSpc>
                <a:spcPct val="150000"/>
              </a:lnSpc>
              <a:spcAft>
                <a:spcPts val="100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Form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Registrasi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A1607F46-558E-B2BC-FF4C-8942A95DAD93}"/>
              </a:ext>
            </a:extLst>
          </p:cNvPr>
          <p:cNvGraphicFramePr>
            <a:graphicFrameLocks noGrp="1"/>
          </p:cNvGraphicFramePr>
          <p:nvPr>
            <p:extLst>
              <p:ext uri="{D42A27DB-BD31-4B8C-83A1-F6EECF244321}">
                <p14:modId xmlns:p14="http://schemas.microsoft.com/office/powerpoint/2010/main" val="19488961"/>
              </p:ext>
            </p:extLst>
          </p:nvPr>
        </p:nvGraphicFramePr>
        <p:xfrm>
          <a:off x="2700669" y="921602"/>
          <a:ext cx="5474335" cy="1713551"/>
        </p:xfrm>
        <a:graphic>
          <a:graphicData uri="http://schemas.openxmlformats.org/drawingml/2006/table">
            <a:tbl>
              <a:tblPr firstRow="1" firstCol="1" bandRow="1">
                <a:tableStyleId>{253940BF-043F-4927-B2A6-DAED6F804AAC}</a:tableStyleId>
              </a:tblPr>
              <a:tblGrid>
                <a:gridCol w="2748280">
                  <a:extLst>
                    <a:ext uri="{9D8B030D-6E8A-4147-A177-3AD203B41FA5}">
                      <a16:colId xmlns:a16="http://schemas.microsoft.com/office/drawing/2014/main" val="2036728139"/>
                    </a:ext>
                  </a:extLst>
                </a:gridCol>
                <a:gridCol w="2726055">
                  <a:extLst>
                    <a:ext uri="{9D8B030D-6E8A-4147-A177-3AD203B41FA5}">
                      <a16:colId xmlns:a16="http://schemas.microsoft.com/office/drawing/2014/main" val="3623687253"/>
                    </a:ext>
                  </a:extLst>
                </a:gridCol>
              </a:tblGrid>
              <a:tr h="0">
                <a:tc>
                  <a:txBody>
                    <a:bodyPr/>
                    <a:lstStyle/>
                    <a:p>
                      <a:pPr marL="457200" algn="ctr">
                        <a:lnSpc>
                          <a:spcPct val="150000"/>
                        </a:lnSpc>
                      </a:pPr>
                      <a:r>
                        <a:rPr lang="en-US" sz="1200" dirty="0">
                          <a:effectLst/>
                        </a:rPr>
                        <a:t>Nama</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100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665863"/>
                  </a:ext>
                </a:extLst>
              </a:tr>
              <a:tr h="0">
                <a:tc>
                  <a:txBody>
                    <a:bodyPr/>
                    <a:lstStyle/>
                    <a:p>
                      <a:pPr marL="457200" algn="ctr">
                        <a:lnSpc>
                          <a:spcPct val="150000"/>
                        </a:lnSpc>
                      </a:pPr>
                      <a:r>
                        <a:rPr lang="en-US" sz="1200">
                          <a:effectLst/>
                        </a:rPr>
                        <a:t>Username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100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7596077"/>
                  </a:ext>
                </a:extLst>
              </a:tr>
              <a:tr h="0">
                <a:tc>
                  <a:txBody>
                    <a:bodyPr/>
                    <a:lstStyle/>
                    <a:p>
                      <a:pPr marL="457200" algn="ctr">
                        <a:lnSpc>
                          <a:spcPct val="150000"/>
                        </a:lnSpc>
                      </a:pPr>
                      <a:r>
                        <a:rPr lang="en-US" sz="1200">
                          <a:effectLst/>
                        </a:rPr>
                        <a:t>Password</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100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5074861"/>
                  </a:ext>
                </a:extLst>
              </a:tr>
              <a:tr h="0">
                <a:tc>
                  <a:txBody>
                    <a:bodyPr/>
                    <a:lstStyle/>
                    <a:p>
                      <a:pPr marL="457200" algn="ctr">
                        <a:lnSpc>
                          <a:spcPct val="150000"/>
                        </a:lnSpc>
                      </a:pPr>
                      <a:r>
                        <a:rPr lang="en-US" sz="1200">
                          <a:effectLst/>
                        </a:rPr>
                        <a:t>Alamat</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100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6648573"/>
                  </a:ext>
                </a:extLst>
              </a:tr>
              <a:tr h="0">
                <a:tc>
                  <a:txBody>
                    <a:bodyPr/>
                    <a:lstStyle/>
                    <a:p>
                      <a:pPr marL="457200" algn="ctr">
                        <a:lnSpc>
                          <a:spcPct val="150000"/>
                        </a:lnSpc>
                      </a:pPr>
                      <a:r>
                        <a:rPr lang="en-US" sz="1200">
                          <a:effectLst/>
                        </a:rPr>
                        <a:t>lulusan</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100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7457624"/>
                  </a:ext>
                </a:extLst>
              </a:tr>
              <a:tr h="0">
                <a:tc>
                  <a:txBody>
                    <a:bodyPr/>
                    <a:lstStyle/>
                    <a:p>
                      <a:pPr marL="457200" algn="ctr">
                        <a:lnSpc>
                          <a:spcPct val="150000"/>
                        </a:lnSpc>
                      </a:pPr>
                      <a:r>
                        <a:rPr lang="en-US" sz="1200">
                          <a:effectLst/>
                        </a:rPr>
                        <a:t>Tanggal di terima</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100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6660644"/>
                  </a:ext>
                </a:extLst>
              </a:tr>
              <a:tr h="0">
                <a:tc>
                  <a:txBody>
                    <a:bodyPr/>
                    <a:lstStyle/>
                    <a:p>
                      <a:pPr marL="457200" algn="ctr">
                        <a:lnSpc>
                          <a:spcPct val="150000"/>
                        </a:lnSpc>
                      </a:pPr>
                      <a:r>
                        <a:rPr lang="en-US" sz="1200" dirty="0">
                          <a:effectLst/>
                        </a:rPr>
                        <a:t>Di </a:t>
                      </a:r>
                      <a:r>
                        <a:rPr lang="en-US" sz="1200" dirty="0" err="1">
                          <a:effectLst/>
                        </a:rPr>
                        <a:t>terima</a:t>
                      </a:r>
                      <a:r>
                        <a:rPr lang="en-US" sz="1200" dirty="0">
                          <a:effectLst/>
                        </a:rPr>
                        <a:t> oleh</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US" sz="1400" dirty="0">
                          <a:effectLst/>
                        </a:rPr>
                        <a:t>Cek</a:t>
                      </a:r>
                      <a:endParaRPr lang="en-ID" dirty="0"/>
                    </a:p>
                  </a:txBody>
                  <a:tcPr marL="68580" marR="68580" marT="0" marB="0"/>
                </a:tc>
                <a:extLst>
                  <a:ext uri="{0D108BD9-81ED-4DB2-BD59-A6C34878D82A}">
                    <a16:rowId xmlns:a16="http://schemas.microsoft.com/office/drawing/2014/main" val="2364971645"/>
                  </a:ext>
                </a:extLst>
              </a:tr>
            </a:tbl>
          </a:graphicData>
        </a:graphic>
      </p:graphicFrame>
      <p:sp>
        <p:nvSpPr>
          <p:cNvPr id="9" name="TextBox 8">
            <a:extLst>
              <a:ext uri="{FF2B5EF4-FFF2-40B4-BE49-F238E27FC236}">
                <a16:creationId xmlns:a16="http://schemas.microsoft.com/office/drawing/2014/main" id="{3651FF44-2CEF-C429-7105-0E64E2AB5FEE}"/>
              </a:ext>
            </a:extLst>
          </p:cNvPr>
          <p:cNvSpPr txBox="1"/>
          <p:nvPr/>
        </p:nvSpPr>
        <p:spPr>
          <a:xfrm>
            <a:off x="859980" y="2970003"/>
            <a:ext cx="7210132" cy="1027269"/>
          </a:xfrm>
          <a:prstGeom prst="rect">
            <a:avLst/>
          </a:prstGeom>
          <a:noFill/>
        </p:spPr>
        <p:txBody>
          <a:bodyPr wrap="square">
            <a:spAutoFit/>
          </a:bodyPr>
          <a:lstStyle/>
          <a:p>
            <a:pPr marL="1143000"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Jika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belum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terdaftar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informasikan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menghubungi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meneriama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pegawai,jika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berhasil</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mendaftar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langsung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arahkan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ke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halaman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login</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2028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0F37-0810-9C58-7E40-FD3113E5795D}"/>
              </a:ext>
            </a:extLst>
          </p:cNvPr>
          <p:cNvSpPr>
            <a:spLocks noGrp="1"/>
          </p:cNvSpPr>
          <p:nvPr>
            <p:ph type="title"/>
          </p:nvPr>
        </p:nvSpPr>
        <p:spPr>
          <a:xfrm>
            <a:off x="1521300" y="390644"/>
            <a:ext cx="7717500" cy="478200"/>
          </a:xfrm>
        </p:spPr>
        <p:txBody>
          <a:bodyPr>
            <a:normAutofit fontScale="90000"/>
          </a:bodyPr>
          <a:lstStyle/>
          <a:p>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2.Halaman</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Login</a:t>
            </a:r>
            <a:br>
              <a:rPr lang="en-ID" sz="1800" dirty="0">
                <a:effectLst/>
                <a:latin typeface="Calibri" panose="020F0502020204030204" pitchFamily="34" charset="0"/>
                <a:ea typeface="Calibri" panose="020F0502020204030204" pitchFamily="34" charset="0"/>
                <a:cs typeface="Times New Roman" panose="02020603050405020304" pitchFamily="18" charset="0"/>
              </a:rPr>
            </a:br>
            <a:endParaRPr lang="en-ID" dirty="0"/>
          </a:p>
        </p:txBody>
      </p:sp>
      <p:graphicFrame>
        <p:nvGraphicFramePr>
          <p:cNvPr id="3" name="Table 2">
            <a:extLst>
              <a:ext uri="{FF2B5EF4-FFF2-40B4-BE49-F238E27FC236}">
                <a16:creationId xmlns:a16="http://schemas.microsoft.com/office/drawing/2014/main" id="{8E68499B-CEFF-D734-6CFE-C0B6087C9362}"/>
              </a:ext>
            </a:extLst>
          </p:cNvPr>
          <p:cNvGraphicFramePr>
            <a:graphicFrameLocks noGrp="1"/>
          </p:cNvGraphicFramePr>
          <p:nvPr>
            <p:extLst>
              <p:ext uri="{D42A27DB-BD31-4B8C-83A1-F6EECF244321}">
                <p14:modId xmlns:p14="http://schemas.microsoft.com/office/powerpoint/2010/main" val="3913966978"/>
              </p:ext>
            </p:extLst>
          </p:nvPr>
        </p:nvGraphicFramePr>
        <p:xfrm>
          <a:off x="221342" y="770630"/>
          <a:ext cx="6617335" cy="734379"/>
        </p:xfrm>
        <a:graphic>
          <a:graphicData uri="http://schemas.openxmlformats.org/drawingml/2006/table">
            <a:tbl>
              <a:tblPr firstRow="1" firstCol="1" bandRow="1">
                <a:tableStyleId>{253940BF-043F-4927-B2A6-DAED6F804AAC}</a:tableStyleId>
              </a:tblPr>
              <a:tblGrid>
                <a:gridCol w="3308350">
                  <a:extLst>
                    <a:ext uri="{9D8B030D-6E8A-4147-A177-3AD203B41FA5}">
                      <a16:colId xmlns:a16="http://schemas.microsoft.com/office/drawing/2014/main" val="3404966833"/>
                    </a:ext>
                  </a:extLst>
                </a:gridCol>
                <a:gridCol w="3308985">
                  <a:extLst>
                    <a:ext uri="{9D8B030D-6E8A-4147-A177-3AD203B41FA5}">
                      <a16:colId xmlns:a16="http://schemas.microsoft.com/office/drawing/2014/main" val="3091911770"/>
                    </a:ext>
                  </a:extLst>
                </a:gridCol>
              </a:tblGrid>
              <a:tr h="0">
                <a:tc>
                  <a:txBody>
                    <a:bodyPr/>
                    <a:lstStyle/>
                    <a:p>
                      <a:pPr algn="ctr">
                        <a:lnSpc>
                          <a:spcPct val="150000"/>
                        </a:lnSpc>
                        <a:spcAft>
                          <a:spcPts val="1000"/>
                        </a:spcAft>
                      </a:pPr>
                      <a:r>
                        <a:rPr lang="en-US" sz="1200">
                          <a:effectLst/>
                        </a:rPr>
                        <a:t>Username</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7031831"/>
                  </a:ext>
                </a:extLst>
              </a:tr>
              <a:tr h="0">
                <a:tc>
                  <a:txBody>
                    <a:bodyPr/>
                    <a:lstStyle/>
                    <a:p>
                      <a:pPr algn="ctr">
                        <a:lnSpc>
                          <a:spcPct val="150000"/>
                        </a:lnSpc>
                        <a:spcAft>
                          <a:spcPts val="1000"/>
                        </a:spcAft>
                      </a:pPr>
                      <a:r>
                        <a:rPr lang="en-US" sz="1200">
                          <a:effectLst/>
                        </a:rPr>
                        <a:t>Password</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a:effectLst/>
                        </a:rPr>
                        <a:t> </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9603168"/>
                  </a:ext>
                </a:extLst>
              </a:tr>
              <a:tr h="0">
                <a:tc>
                  <a:txBody>
                    <a:bodyPr/>
                    <a:lstStyle/>
                    <a:p>
                      <a:pPr algn="ctr">
                        <a:lnSpc>
                          <a:spcPct val="150000"/>
                        </a:lnSpc>
                        <a:spcAft>
                          <a:spcPts val="1000"/>
                        </a:spcAft>
                      </a:pPr>
                      <a:r>
                        <a:rPr lang="en-US" sz="1200">
                          <a:effectLst/>
                        </a:rPr>
                        <a:t>Login Sebagai</a:t>
                      </a:r>
                      <a:endParaRPr lang="en-ID"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1000"/>
                        </a:spcAft>
                      </a:pPr>
                      <a:r>
                        <a:rPr lang="en-US" sz="1200" dirty="0">
                          <a:effectLst/>
                        </a:rPr>
                        <a:t> </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0015083"/>
                  </a:ext>
                </a:extLst>
              </a:tr>
            </a:tbl>
          </a:graphicData>
        </a:graphic>
      </p:graphicFrame>
      <p:sp>
        <p:nvSpPr>
          <p:cNvPr id="5" name="TextBox 4">
            <a:extLst>
              <a:ext uri="{FF2B5EF4-FFF2-40B4-BE49-F238E27FC236}">
                <a16:creationId xmlns:a16="http://schemas.microsoft.com/office/drawing/2014/main" id="{EF8B6385-7125-5B78-08AF-FAE49787F1BB}"/>
              </a:ext>
            </a:extLst>
          </p:cNvPr>
          <p:cNvSpPr txBox="1"/>
          <p:nvPr/>
        </p:nvSpPr>
        <p:spPr>
          <a:xfrm>
            <a:off x="-233916" y="1544481"/>
            <a:ext cx="7262037" cy="1027269"/>
          </a:xfrm>
          <a:prstGeom prst="rect">
            <a:avLst/>
          </a:prstGeom>
          <a:noFill/>
        </p:spPr>
        <p:txBody>
          <a:bodyPr wrap="square">
            <a:spAutoFit/>
          </a:bodyPr>
          <a:lstStyle/>
          <a:p>
            <a:pPr marL="1371600"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Jika username dan password salah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ada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username dan password salah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namun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benar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langsung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arahkan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menu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system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penjualan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online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9" name="Table 9">
            <a:extLst>
              <a:ext uri="{FF2B5EF4-FFF2-40B4-BE49-F238E27FC236}">
                <a16:creationId xmlns:a16="http://schemas.microsoft.com/office/drawing/2014/main" id="{C25BD042-2053-79DA-ED9B-9D2B7BD42576}"/>
              </a:ext>
            </a:extLst>
          </p:cNvPr>
          <p:cNvGraphicFramePr>
            <a:graphicFrameLocks noGrp="1"/>
          </p:cNvGraphicFramePr>
          <p:nvPr>
            <p:extLst>
              <p:ext uri="{D42A27DB-BD31-4B8C-83A1-F6EECF244321}">
                <p14:modId xmlns:p14="http://schemas.microsoft.com/office/powerpoint/2010/main" val="2852111005"/>
              </p:ext>
            </p:extLst>
          </p:nvPr>
        </p:nvGraphicFramePr>
        <p:xfrm>
          <a:off x="932120" y="2611221"/>
          <a:ext cx="7488865" cy="950685"/>
        </p:xfrm>
        <a:graphic>
          <a:graphicData uri="http://schemas.openxmlformats.org/drawingml/2006/table">
            <a:tbl>
              <a:tblPr firstRow="1" bandRow="1">
                <a:tableStyleId>{253940BF-043F-4927-B2A6-DAED6F804AAC}</a:tableStyleId>
              </a:tblPr>
              <a:tblGrid>
                <a:gridCol w="7488865">
                  <a:extLst>
                    <a:ext uri="{9D8B030D-6E8A-4147-A177-3AD203B41FA5}">
                      <a16:colId xmlns:a16="http://schemas.microsoft.com/office/drawing/2014/main" val="851419418"/>
                    </a:ext>
                  </a:extLst>
                </a:gridCol>
              </a:tblGrid>
              <a:tr h="532613">
                <a:tc>
                  <a:txBody>
                    <a:bodyPr/>
                    <a:lstStyle/>
                    <a:p>
                      <a:pPr algn="ctr"/>
                      <a:r>
                        <a:rPr lang="en-US" sz="2500" dirty="0"/>
                        <a:t>Halaman </a:t>
                      </a:r>
                      <a:r>
                        <a:rPr lang="en-US" sz="2500" dirty="0" err="1"/>
                        <a:t>Beranda</a:t>
                      </a:r>
                      <a:endParaRPr lang="en-ID" sz="2500" dirty="0"/>
                    </a:p>
                  </a:txBody>
                  <a:tcPr/>
                </a:tc>
                <a:extLst>
                  <a:ext uri="{0D108BD9-81ED-4DB2-BD59-A6C34878D82A}">
                    <a16:rowId xmlns:a16="http://schemas.microsoft.com/office/drawing/2014/main" val="225477048"/>
                  </a:ext>
                </a:extLst>
              </a:tr>
              <a:tr h="418072">
                <a:tc>
                  <a:txBody>
                    <a:bodyPr/>
                    <a:lstStyle/>
                    <a:p>
                      <a:endParaRPr lang="en-ID" dirty="0"/>
                    </a:p>
                  </a:txBody>
                  <a:tcPr/>
                </a:tc>
                <a:extLst>
                  <a:ext uri="{0D108BD9-81ED-4DB2-BD59-A6C34878D82A}">
                    <a16:rowId xmlns:a16="http://schemas.microsoft.com/office/drawing/2014/main" val="1482211691"/>
                  </a:ext>
                </a:extLst>
              </a:tr>
            </a:tbl>
          </a:graphicData>
        </a:graphic>
      </p:graphicFrame>
      <p:graphicFrame>
        <p:nvGraphicFramePr>
          <p:cNvPr id="10" name="Table 10">
            <a:extLst>
              <a:ext uri="{FF2B5EF4-FFF2-40B4-BE49-F238E27FC236}">
                <a16:creationId xmlns:a16="http://schemas.microsoft.com/office/drawing/2014/main" id="{9FBB1535-2100-13D3-B7A0-4AB81524122C}"/>
              </a:ext>
            </a:extLst>
          </p:cNvPr>
          <p:cNvGraphicFramePr>
            <a:graphicFrameLocks noGrp="1"/>
          </p:cNvGraphicFramePr>
          <p:nvPr>
            <p:extLst>
              <p:ext uri="{D42A27DB-BD31-4B8C-83A1-F6EECF244321}">
                <p14:modId xmlns:p14="http://schemas.microsoft.com/office/powerpoint/2010/main" val="2739049816"/>
              </p:ext>
            </p:extLst>
          </p:nvPr>
        </p:nvGraphicFramePr>
        <p:xfrm>
          <a:off x="1141225" y="3086563"/>
          <a:ext cx="7279760" cy="370840"/>
        </p:xfrm>
        <a:graphic>
          <a:graphicData uri="http://schemas.openxmlformats.org/drawingml/2006/table">
            <a:tbl>
              <a:tblPr firstRow="1" bandRow="1">
                <a:tableStyleId>{253940BF-043F-4927-B2A6-DAED6F804AAC}</a:tableStyleId>
              </a:tblPr>
              <a:tblGrid>
                <a:gridCol w="1455952">
                  <a:extLst>
                    <a:ext uri="{9D8B030D-6E8A-4147-A177-3AD203B41FA5}">
                      <a16:colId xmlns:a16="http://schemas.microsoft.com/office/drawing/2014/main" val="3113557518"/>
                    </a:ext>
                  </a:extLst>
                </a:gridCol>
                <a:gridCol w="1455952">
                  <a:extLst>
                    <a:ext uri="{9D8B030D-6E8A-4147-A177-3AD203B41FA5}">
                      <a16:colId xmlns:a16="http://schemas.microsoft.com/office/drawing/2014/main" val="3626078879"/>
                    </a:ext>
                  </a:extLst>
                </a:gridCol>
                <a:gridCol w="1455952">
                  <a:extLst>
                    <a:ext uri="{9D8B030D-6E8A-4147-A177-3AD203B41FA5}">
                      <a16:colId xmlns:a16="http://schemas.microsoft.com/office/drawing/2014/main" val="2880717980"/>
                    </a:ext>
                  </a:extLst>
                </a:gridCol>
                <a:gridCol w="1455952">
                  <a:extLst>
                    <a:ext uri="{9D8B030D-6E8A-4147-A177-3AD203B41FA5}">
                      <a16:colId xmlns:a16="http://schemas.microsoft.com/office/drawing/2014/main" val="1824803461"/>
                    </a:ext>
                  </a:extLst>
                </a:gridCol>
                <a:gridCol w="1455952">
                  <a:extLst>
                    <a:ext uri="{9D8B030D-6E8A-4147-A177-3AD203B41FA5}">
                      <a16:colId xmlns:a16="http://schemas.microsoft.com/office/drawing/2014/main" val="729630766"/>
                    </a:ext>
                  </a:extLst>
                </a:gridCol>
              </a:tblGrid>
              <a:tr h="370840">
                <a:tc>
                  <a:txBody>
                    <a:bodyPr/>
                    <a:lstStyle/>
                    <a:p>
                      <a:pPr algn="ctr"/>
                      <a:r>
                        <a:rPr lang="en-US" dirty="0" err="1"/>
                        <a:t>Beranda</a:t>
                      </a:r>
                      <a:endParaRPr lang="en-ID" dirty="0"/>
                    </a:p>
                  </a:txBody>
                  <a:tcPr/>
                </a:tc>
                <a:tc>
                  <a:txBody>
                    <a:bodyPr/>
                    <a:lstStyle/>
                    <a:p>
                      <a:pPr algn="ctr"/>
                      <a:r>
                        <a:rPr lang="en-US" dirty="0"/>
                        <a:t>Daftar Sepatu</a:t>
                      </a:r>
                      <a:endParaRPr lang="en-ID" dirty="0"/>
                    </a:p>
                  </a:txBody>
                  <a:tcPr/>
                </a:tc>
                <a:tc>
                  <a:txBody>
                    <a:bodyPr/>
                    <a:lstStyle/>
                    <a:p>
                      <a:pPr algn="ctr"/>
                      <a:r>
                        <a:rPr lang="en-US" dirty="0" err="1"/>
                        <a:t>Transaksi</a:t>
                      </a:r>
                      <a:endParaRPr lang="en-ID" dirty="0"/>
                    </a:p>
                  </a:txBody>
                  <a:tcPr/>
                </a:tc>
                <a:tc>
                  <a:txBody>
                    <a:bodyPr/>
                    <a:lstStyle/>
                    <a:p>
                      <a:pPr algn="ctr"/>
                      <a:r>
                        <a:rPr lang="en-US" dirty="0" err="1"/>
                        <a:t>Pengiriman</a:t>
                      </a:r>
                      <a:endParaRPr lang="en-ID" dirty="0"/>
                    </a:p>
                  </a:txBody>
                  <a:tcPr/>
                </a:tc>
                <a:tc>
                  <a:txBody>
                    <a:bodyPr/>
                    <a:lstStyle/>
                    <a:p>
                      <a:pPr algn="ctr"/>
                      <a:r>
                        <a:rPr lang="en-US" dirty="0"/>
                        <a:t>Profile</a:t>
                      </a:r>
                      <a:endParaRPr lang="en-ID" dirty="0"/>
                    </a:p>
                  </a:txBody>
                  <a:tcPr/>
                </a:tc>
                <a:extLst>
                  <a:ext uri="{0D108BD9-81ED-4DB2-BD59-A6C34878D82A}">
                    <a16:rowId xmlns:a16="http://schemas.microsoft.com/office/drawing/2014/main" val="2720158863"/>
                  </a:ext>
                </a:extLst>
              </a:tr>
            </a:tbl>
          </a:graphicData>
        </a:graphic>
      </p:graphicFrame>
      <p:sp>
        <p:nvSpPr>
          <p:cNvPr id="12" name="TextBox 11">
            <a:extLst>
              <a:ext uri="{FF2B5EF4-FFF2-40B4-BE49-F238E27FC236}">
                <a16:creationId xmlns:a16="http://schemas.microsoft.com/office/drawing/2014/main" id="{758D6749-2D87-13A9-D0C9-1B413880AE67}"/>
              </a:ext>
            </a:extLst>
          </p:cNvPr>
          <p:cNvSpPr txBox="1"/>
          <p:nvPr/>
        </p:nvSpPr>
        <p:spPr>
          <a:xfrm>
            <a:off x="-233916" y="3551807"/>
            <a:ext cx="4736804" cy="504625"/>
          </a:xfrm>
          <a:prstGeom prst="rect">
            <a:avLst/>
          </a:prstGeom>
          <a:noFill/>
        </p:spPr>
        <p:txBody>
          <a:bodyPr wrap="square">
            <a:spAutoFit/>
          </a:bodyPr>
          <a:lstStyle/>
          <a:p>
            <a:pPr marL="1371600" algn="just">
              <a:lnSpc>
                <a:spcPct val="150000"/>
              </a:lnSpc>
              <a:spcAft>
                <a:spcPts val="10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Jika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memilih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menu data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sepatu</a:t>
            </a:r>
            <a:endParaRPr lang="en-ID"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3314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9"/>
        <p:cNvGrpSpPr/>
        <p:nvPr/>
      </p:nvGrpSpPr>
      <p:grpSpPr>
        <a:xfrm>
          <a:off x="0" y="0"/>
          <a:ext cx="0" cy="0"/>
          <a:chOff x="0" y="0"/>
          <a:chExt cx="0" cy="0"/>
        </a:xfrm>
      </p:grpSpPr>
      <p:sp>
        <p:nvSpPr>
          <p:cNvPr id="1581" name="Google Shape;1581;p43"/>
          <p:cNvSpPr txBox="1">
            <a:spLocks noGrp="1"/>
          </p:cNvSpPr>
          <p:nvPr>
            <p:ph type="title"/>
          </p:nvPr>
        </p:nvSpPr>
        <p:spPr>
          <a:xfrm>
            <a:off x="213494" y="518223"/>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Usecase Diagram</a:t>
            </a:r>
            <a:br>
              <a:rPr lang="en" dirty="0"/>
            </a:br>
            <a:endParaRPr dirty="0"/>
          </a:p>
        </p:txBody>
      </p:sp>
      <p:cxnSp>
        <p:nvCxnSpPr>
          <p:cNvPr id="1590" name="Google Shape;1590;p43"/>
          <p:cNvCxnSpPr/>
          <p:nvPr/>
        </p:nvCxnSpPr>
        <p:spPr>
          <a:xfrm>
            <a:off x="4757775" y="2857575"/>
            <a:ext cx="2046300" cy="0"/>
          </a:xfrm>
          <a:prstGeom prst="straightConnector1">
            <a:avLst/>
          </a:prstGeom>
          <a:noFill/>
          <a:ln w="19050" cap="flat" cmpd="sng">
            <a:solidFill>
              <a:schemeClr val="accent2"/>
            </a:solidFill>
            <a:prstDash val="solid"/>
            <a:round/>
            <a:headEnd type="none" w="med" len="med"/>
            <a:tailEnd type="triangl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FF905-6F8B-5E64-2BEA-044B1924FBD9}"/>
              </a:ext>
            </a:extLst>
          </p:cNvPr>
          <p:cNvSpPr>
            <a:spLocks noGrp="1"/>
          </p:cNvSpPr>
          <p:nvPr>
            <p:ph type="title"/>
          </p:nvPr>
        </p:nvSpPr>
        <p:spPr>
          <a:xfrm>
            <a:off x="117801" y="326837"/>
            <a:ext cx="7717500" cy="478200"/>
          </a:xfrm>
        </p:spPr>
        <p:txBody>
          <a:bodyPr>
            <a:noAutofit/>
          </a:bodyPr>
          <a:lstStyle/>
          <a:p>
            <a:r>
              <a:rPr lang="en-US" sz="3000" dirty="0">
                <a:effectLst/>
                <a:latin typeface="Times New Roman" panose="02020603050405020304" pitchFamily="18" charset="0"/>
                <a:ea typeface="Calibri" panose="020F0502020204030204" pitchFamily="34" charset="0"/>
                <a:cs typeface="Times New Roman" panose="02020603050405020304" pitchFamily="18" charset="0"/>
              </a:rPr>
              <a:t>Jika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memilih</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menu data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sepatu</a:t>
            </a:r>
            <a:br>
              <a:rPr lang="en-ID" sz="3000" dirty="0">
                <a:effectLst/>
                <a:latin typeface="Calibri" panose="020F0502020204030204" pitchFamily="34" charset="0"/>
                <a:ea typeface="Calibri" panose="020F0502020204030204" pitchFamily="34" charset="0"/>
                <a:cs typeface="Times New Roman" panose="02020603050405020304" pitchFamily="18" charset="0"/>
              </a:rPr>
            </a:br>
            <a:endParaRPr lang="en-ID" sz="3000" dirty="0"/>
          </a:p>
        </p:txBody>
      </p:sp>
      <p:graphicFrame>
        <p:nvGraphicFramePr>
          <p:cNvPr id="5" name="Table 5">
            <a:extLst>
              <a:ext uri="{FF2B5EF4-FFF2-40B4-BE49-F238E27FC236}">
                <a16:creationId xmlns:a16="http://schemas.microsoft.com/office/drawing/2014/main" id="{51A63464-F419-112E-9998-9E37B493F1A7}"/>
              </a:ext>
            </a:extLst>
          </p:cNvPr>
          <p:cNvGraphicFramePr>
            <a:graphicFrameLocks noGrp="1"/>
          </p:cNvGraphicFramePr>
          <p:nvPr>
            <p:extLst>
              <p:ext uri="{D42A27DB-BD31-4B8C-83A1-F6EECF244321}">
                <p14:modId xmlns:p14="http://schemas.microsoft.com/office/powerpoint/2010/main" val="1095772054"/>
              </p:ext>
            </p:extLst>
          </p:nvPr>
        </p:nvGraphicFramePr>
        <p:xfrm>
          <a:off x="396949" y="805036"/>
          <a:ext cx="8013404" cy="2065755"/>
        </p:xfrm>
        <a:graphic>
          <a:graphicData uri="http://schemas.openxmlformats.org/drawingml/2006/table">
            <a:tbl>
              <a:tblPr firstRow="1" bandRow="1">
                <a:tableStyleId>{253940BF-043F-4927-B2A6-DAED6F804AAC}</a:tableStyleId>
              </a:tblPr>
              <a:tblGrid>
                <a:gridCol w="8013404">
                  <a:extLst>
                    <a:ext uri="{9D8B030D-6E8A-4147-A177-3AD203B41FA5}">
                      <a16:colId xmlns:a16="http://schemas.microsoft.com/office/drawing/2014/main" val="339486379"/>
                    </a:ext>
                  </a:extLst>
                </a:gridCol>
              </a:tblGrid>
              <a:tr h="2065755">
                <a:tc>
                  <a:txBody>
                    <a:bodyPr/>
                    <a:lstStyle/>
                    <a:p>
                      <a:pPr algn="ctr"/>
                      <a:r>
                        <a:rPr lang="en-US" sz="2500" dirty="0"/>
                        <a:t>Data Sepatu</a:t>
                      </a:r>
                      <a:endParaRPr lang="en-ID" sz="2500" dirty="0"/>
                    </a:p>
                  </a:txBody>
                  <a:tcPr/>
                </a:tc>
                <a:extLst>
                  <a:ext uri="{0D108BD9-81ED-4DB2-BD59-A6C34878D82A}">
                    <a16:rowId xmlns:a16="http://schemas.microsoft.com/office/drawing/2014/main" val="702227699"/>
                  </a:ext>
                </a:extLst>
              </a:tr>
            </a:tbl>
          </a:graphicData>
        </a:graphic>
      </p:graphicFrame>
      <p:graphicFrame>
        <p:nvGraphicFramePr>
          <p:cNvPr id="6" name="Table 6">
            <a:extLst>
              <a:ext uri="{FF2B5EF4-FFF2-40B4-BE49-F238E27FC236}">
                <a16:creationId xmlns:a16="http://schemas.microsoft.com/office/drawing/2014/main" id="{57A85F72-3758-3EF1-5455-80A522CBB81A}"/>
              </a:ext>
            </a:extLst>
          </p:cNvPr>
          <p:cNvGraphicFramePr>
            <a:graphicFrameLocks noGrp="1"/>
          </p:cNvGraphicFramePr>
          <p:nvPr>
            <p:extLst>
              <p:ext uri="{D42A27DB-BD31-4B8C-83A1-F6EECF244321}">
                <p14:modId xmlns:p14="http://schemas.microsoft.com/office/powerpoint/2010/main" val="2124736253"/>
              </p:ext>
            </p:extLst>
          </p:nvPr>
        </p:nvGraphicFramePr>
        <p:xfrm>
          <a:off x="637953" y="1808083"/>
          <a:ext cx="7439246" cy="889000"/>
        </p:xfrm>
        <a:graphic>
          <a:graphicData uri="http://schemas.openxmlformats.org/drawingml/2006/table">
            <a:tbl>
              <a:tblPr firstRow="1" bandRow="1">
                <a:tableStyleId>{253940BF-043F-4927-B2A6-DAED6F804AAC}</a:tableStyleId>
              </a:tblPr>
              <a:tblGrid>
                <a:gridCol w="1487849">
                  <a:extLst>
                    <a:ext uri="{9D8B030D-6E8A-4147-A177-3AD203B41FA5}">
                      <a16:colId xmlns:a16="http://schemas.microsoft.com/office/drawing/2014/main" val="452335395"/>
                    </a:ext>
                  </a:extLst>
                </a:gridCol>
                <a:gridCol w="1487849">
                  <a:extLst>
                    <a:ext uri="{9D8B030D-6E8A-4147-A177-3AD203B41FA5}">
                      <a16:colId xmlns:a16="http://schemas.microsoft.com/office/drawing/2014/main" val="4029374025"/>
                    </a:ext>
                  </a:extLst>
                </a:gridCol>
                <a:gridCol w="1574353">
                  <a:extLst>
                    <a:ext uri="{9D8B030D-6E8A-4147-A177-3AD203B41FA5}">
                      <a16:colId xmlns:a16="http://schemas.microsoft.com/office/drawing/2014/main" val="3821564234"/>
                    </a:ext>
                  </a:extLst>
                </a:gridCol>
                <a:gridCol w="1401346">
                  <a:extLst>
                    <a:ext uri="{9D8B030D-6E8A-4147-A177-3AD203B41FA5}">
                      <a16:colId xmlns:a16="http://schemas.microsoft.com/office/drawing/2014/main" val="3555475672"/>
                    </a:ext>
                  </a:extLst>
                </a:gridCol>
                <a:gridCol w="1487849">
                  <a:extLst>
                    <a:ext uri="{9D8B030D-6E8A-4147-A177-3AD203B41FA5}">
                      <a16:colId xmlns:a16="http://schemas.microsoft.com/office/drawing/2014/main" val="3825675132"/>
                    </a:ext>
                  </a:extLst>
                </a:gridCol>
              </a:tblGrid>
              <a:tr h="370840">
                <a:tc>
                  <a:txBody>
                    <a:bodyPr/>
                    <a:lstStyle/>
                    <a:p>
                      <a:r>
                        <a:rPr lang="en-US" dirty="0"/>
                        <a:t>Id Sepatu</a:t>
                      </a:r>
                      <a:endParaRPr lang="en-ID" dirty="0"/>
                    </a:p>
                  </a:txBody>
                  <a:tcPr/>
                </a:tc>
                <a:tc>
                  <a:txBody>
                    <a:bodyPr/>
                    <a:lstStyle/>
                    <a:p>
                      <a:r>
                        <a:rPr lang="en-US" dirty="0"/>
                        <a:t>Kode Sepatu</a:t>
                      </a:r>
                      <a:endParaRPr lang="en-ID" dirty="0"/>
                    </a:p>
                  </a:txBody>
                  <a:tcPr/>
                </a:tc>
                <a:tc>
                  <a:txBody>
                    <a:bodyPr/>
                    <a:lstStyle/>
                    <a:p>
                      <a:r>
                        <a:rPr lang="en-US" dirty="0"/>
                        <a:t>Stok/</a:t>
                      </a:r>
                      <a:r>
                        <a:rPr lang="en-US" dirty="0" err="1"/>
                        <a:t>jumlah</a:t>
                      </a:r>
                      <a:r>
                        <a:rPr lang="en-US" dirty="0"/>
                        <a:t> </a:t>
                      </a:r>
                      <a:r>
                        <a:rPr lang="en-US" dirty="0" err="1"/>
                        <a:t>sepatu</a:t>
                      </a:r>
                      <a:endParaRPr lang="en-ID" dirty="0"/>
                    </a:p>
                  </a:txBody>
                  <a:tcPr/>
                </a:tc>
                <a:tc>
                  <a:txBody>
                    <a:bodyPr/>
                    <a:lstStyle/>
                    <a:p>
                      <a:r>
                        <a:rPr lang="en-US" dirty="0" err="1"/>
                        <a:t>Jenis</a:t>
                      </a:r>
                      <a:r>
                        <a:rPr lang="en-US" dirty="0"/>
                        <a:t> Sepatu</a:t>
                      </a:r>
                      <a:endParaRPr lang="en-ID" dirty="0"/>
                    </a:p>
                  </a:txBody>
                  <a:tcPr/>
                </a:tc>
                <a:tc>
                  <a:txBody>
                    <a:bodyPr/>
                    <a:lstStyle/>
                    <a:p>
                      <a:r>
                        <a:rPr lang="en-US" dirty="0"/>
                        <a:t>Harga Sepatu</a:t>
                      </a:r>
                      <a:endParaRPr lang="en-ID" dirty="0"/>
                    </a:p>
                  </a:txBody>
                  <a:tcPr/>
                </a:tc>
                <a:extLst>
                  <a:ext uri="{0D108BD9-81ED-4DB2-BD59-A6C34878D82A}">
                    <a16:rowId xmlns:a16="http://schemas.microsoft.com/office/drawing/2014/main" val="2108081942"/>
                  </a:ext>
                </a:extLst>
              </a:tr>
              <a:tr h="370840">
                <a:tc>
                  <a:txBody>
                    <a:bodyPr/>
                    <a:lstStyle/>
                    <a:p>
                      <a:endParaRPr lang="en-ID"/>
                    </a:p>
                  </a:txBody>
                  <a:tcPr/>
                </a:tc>
                <a:tc>
                  <a:txBody>
                    <a:bodyPr/>
                    <a:lstStyle/>
                    <a:p>
                      <a:endParaRPr lang="en-ID"/>
                    </a:p>
                  </a:txBody>
                  <a:tcPr/>
                </a:tc>
                <a:tc>
                  <a:txBody>
                    <a:bodyPr/>
                    <a:lstStyle/>
                    <a:p>
                      <a:endParaRPr lang="en-ID"/>
                    </a:p>
                  </a:txBody>
                  <a:tcPr/>
                </a:tc>
                <a:tc>
                  <a:txBody>
                    <a:bodyPr/>
                    <a:lstStyle/>
                    <a:p>
                      <a:endParaRPr lang="en-ID"/>
                    </a:p>
                  </a:txBody>
                  <a:tcPr/>
                </a:tc>
                <a:tc>
                  <a:txBody>
                    <a:bodyPr/>
                    <a:lstStyle/>
                    <a:p>
                      <a:endParaRPr lang="en-ID" dirty="0"/>
                    </a:p>
                  </a:txBody>
                  <a:tcPr/>
                </a:tc>
                <a:extLst>
                  <a:ext uri="{0D108BD9-81ED-4DB2-BD59-A6C34878D82A}">
                    <a16:rowId xmlns:a16="http://schemas.microsoft.com/office/drawing/2014/main" val="3031775933"/>
                  </a:ext>
                </a:extLst>
              </a:tr>
            </a:tbl>
          </a:graphicData>
        </a:graphic>
      </p:graphicFrame>
      <p:graphicFrame>
        <p:nvGraphicFramePr>
          <p:cNvPr id="7" name="Table 7">
            <a:extLst>
              <a:ext uri="{FF2B5EF4-FFF2-40B4-BE49-F238E27FC236}">
                <a16:creationId xmlns:a16="http://schemas.microsoft.com/office/drawing/2014/main" id="{BCA51760-99B9-5FBE-8953-6D5AEFC79FF5}"/>
              </a:ext>
            </a:extLst>
          </p:cNvPr>
          <p:cNvGraphicFramePr>
            <a:graphicFrameLocks noGrp="1"/>
          </p:cNvGraphicFramePr>
          <p:nvPr>
            <p:extLst>
              <p:ext uri="{D42A27DB-BD31-4B8C-83A1-F6EECF244321}">
                <p14:modId xmlns:p14="http://schemas.microsoft.com/office/powerpoint/2010/main" val="3055262541"/>
              </p:ext>
            </p:extLst>
          </p:nvPr>
        </p:nvGraphicFramePr>
        <p:xfrm>
          <a:off x="1981199" y="1437242"/>
          <a:ext cx="6096000" cy="370840"/>
        </p:xfrm>
        <a:graphic>
          <a:graphicData uri="http://schemas.openxmlformats.org/drawingml/2006/table">
            <a:tbl>
              <a:tblPr firstRow="1" bandRow="1">
                <a:tableStyleId>{253940BF-043F-4927-B2A6-DAED6F804AAC}</a:tableStyleId>
              </a:tblPr>
              <a:tblGrid>
                <a:gridCol w="6096000">
                  <a:extLst>
                    <a:ext uri="{9D8B030D-6E8A-4147-A177-3AD203B41FA5}">
                      <a16:colId xmlns:a16="http://schemas.microsoft.com/office/drawing/2014/main" val="392244246"/>
                    </a:ext>
                  </a:extLst>
                </a:gridCol>
              </a:tblGrid>
              <a:tr h="370840">
                <a:tc>
                  <a:txBody>
                    <a:bodyPr/>
                    <a:lstStyle/>
                    <a:p>
                      <a:r>
                        <a:rPr lang="en-US" dirty="0"/>
                        <a:t>Kelola Data Sepatu</a:t>
                      </a:r>
                      <a:endParaRPr lang="en-ID" dirty="0"/>
                    </a:p>
                  </a:txBody>
                  <a:tcPr/>
                </a:tc>
                <a:extLst>
                  <a:ext uri="{0D108BD9-81ED-4DB2-BD59-A6C34878D82A}">
                    <a16:rowId xmlns:a16="http://schemas.microsoft.com/office/drawing/2014/main" val="1799624373"/>
                  </a:ext>
                </a:extLst>
              </a:tr>
            </a:tbl>
          </a:graphicData>
        </a:graphic>
      </p:graphicFrame>
      <p:sp>
        <p:nvSpPr>
          <p:cNvPr id="9" name="TextBox 8">
            <a:extLst>
              <a:ext uri="{FF2B5EF4-FFF2-40B4-BE49-F238E27FC236}">
                <a16:creationId xmlns:a16="http://schemas.microsoft.com/office/drawing/2014/main" id="{284C3AFE-33A3-1768-D0B0-A71C6B35FBFA}"/>
              </a:ext>
            </a:extLst>
          </p:cNvPr>
          <p:cNvSpPr txBox="1"/>
          <p:nvPr/>
        </p:nvSpPr>
        <p:spPr>
          <a:xfrm>
            <a:off x="-946298" y="2846568"/>
            <a:ext cx="8867553" cy="1027269"/>
          </a:xfrm>
          <a:prstGeom prst="rect">
            <a:avLst/>
          </a:prstGeom>
          <a:noFill/>
        </p:spPr>
        <p:txBody>
          <a:bodyPr wrap="square">
            <a:spAutoFit/>
          </a:bodyPr>
          <a:lstStyle/>
          <a:p>
            <a:pPr marL="1371600"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Jika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ingin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mengklik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kelola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sepatu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anda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harus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terdaftar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terdaftar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ada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informasi,jika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anda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terdaftar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halaman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menu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kelola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sepatu</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muncul</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10">
            <a:extLst>
              <a:ext uri="{FF2B5EF4-FFF2-40B4-BE49-F238E27FC236}">
                <a16:creationId xmlns:a16="http://schemas.microsoft.com/office/drawing/2014/main" id="{D071D09D-FD4C-5378-4148-D07B251F8FD8}"/>
              </a:ext>
            </a:extLst>
          </p:cNvPr>
          <p:cNvGraphicFramePr>
            <a:graphicFrameLocks noGrp="1"/>
          </p:cNvGraphicFramePr>
          <p:nvPr>
            <p:extLst>
              <p:ext uri="{D42A27DB-BD31-4B8C-83A1-F6EECF244321}">
                <p14:modId xmlns:p14="http://schemas.microsoft.com/office/powerpoint/2010/main" val="4193656995"/>
              </p:ext>
            </p:extLst>
          </p:nvPr>
        </p:nvGraphicFramePr>
        <p:xfrm>
          <a:off x="1105787" y="3873837"/>
          <a:ext cx="6096000" cy="1175876"/>
        </p:xfrm>
        <a:graphic>
          <a:graphicData uri="http://schemas.openxmlformats.org/drawingml/2006/table">
            <a:tbl>
              <a:tblPr firstRow="1" bandRow="1">
                <a:tableStyleId>{253940BF-043F-4927-B2A6-DAED6F804AAC}</a:tableStyleId>
              </a:tblPr>
              <a:tblGrid>
                <a:gridCol w="6096000">
                  <a:extLst>
                    <a:ext uri="{9D8B030D-6E8A-4147-A177-3AD203B41FA5}">
                      <a16:colId xmlns:a16="http://schemas.microsoft.com/office/drawing/2014/main" val="4267264864"/>
                    </a:ext>
                  </a:extLst>
                </a:gridCol>
              </a:tblGrid>
              <a:tr h="1175876">
                <a:tc>
                  <a:txBody>
                    <a:bodyPr/>
                    <a:lstStyle/>
                    <a:p>
                      <a:pPr algn="ctr"/>
                      <a:r>
                        <a:rPr lang="en-US" sz="1600" dirty="0"/>
                        <a:t>Kelola Data Sepatu</a:t>
                      </a:r>
                      <a:endParaRPr lang="en-ID" sz="1600" dirty="0"/>
                    </a:p>
                  </a:txBody>
                  <a:tcPr/>
                </a:tc>
                <a:extLst>
                  <a:ext uri="{0D108BD9-81ED-4DB2-BD59-A6C34878D82A}">
                    <a16:rowId xmlns:a16="http://schemas.microsoft.com/office/drawing/2014/main" val="3227795404"/>
                  </a:ext>
                </a:extLst>
              </a:tr>
            </a:tbl>
          </a:graphicData>
        </a:graphic>
      </p:graphicFrame>
      <p:graphicFrame>
        <p:nvGraphicFramePr>
          <p:cNvPr id="11" name="Table 11">
            <a:extLst>
              <a:ext uri="{FF2B5EF4-FFF2-40B4-BE49-F238E27FC236}">
                <a16:creationId xmlns:a16="http://schemas.microsoft.com/office/drawing/2014/main" id="{6F6FC090-679F-8C29-5918-79E3203DD721}"/>
              </a:ext>
            </a:extLst>
          </p:cNvPr>
          <p:cNvGraphicFramePr>
            <a:graphicFrameLocks noGrp="1"/>
          </p:cNvGraphicFramePr>
          <p:nvPr>
            <p:extLst>
              <p:ext uri="{D42A27DB-BD31-4B8C-83A1-F6EECF244321}">
                <p14:modId xmlns:p14="http://schemas.microsoft.com/office/powerpoint/2010/main" val="2858964477"/>
              </p:ext>
            </p:extLst>
          </p:nvPr>
        </p:nvGraphicFramePr>
        <p:xfrm>
          <a:off x="1105787" y="4338464"/>
          <a:ext cx="6096000" cy="370840"/>
        </p:xfrm>
        <a:graphic>
          <a:graphicData uri="http://schemas.openxmlformats.org/drawingml/2006/table">
            <a:tbl>
              <a:tblPr firstRow="1" bandRow="1">
                <a:tableStyleId>{253940BF-043F-4927-B2A6-DAED6F804AAC}</a:tableStyleId>
              </a:tblPr>
              <a:tblGrid>
                <a:gridCol w="2032000">
                  <a:extLst>
                    <a:ext uri="{9D8B030D-6E8A-4147-A177-3AD203B41FA5}">
                      <a16:colId xmlns:a16="http://schemas.microsoft.com/office/drawing/2014/main" val="2897314082"/>
                    </a:ext>
                  </a:extLst>
                </a:gridCol>
                <a:gridCol w="2032000">
                  <a:extLst>
                    <a:ext uri="{9D8B030D-6E8A-4147-A177-3AD203B41FA5}">
                      <a16:colId xmlns:a16="http://schemas.microsoft.com/office/drawing/2014/main" val="3848742931"/>
                    </a:ext>
                  </a:extLst>
                </a:gridCol>
                <a:gridCol w="2032000">
                  <a:extLst>
                    <a:ext uri="{9D8B030D-6E8A-4147-A177-3AD203B41FA5}">
                      <a16:colId xmlns:a16="http://schemas.microsoft.com/office/drawing/2014/main" val="1508497200"/>
                    </a:ext>
                  </a:extLst>
                </a:gridCol>
              </a:tblGrid>
              <a:tr h="370840">
                <a:tc>
                  <a:txBody>
                    <a:bodyPr/>
                    <a:lstStyle/>
                    <a:p>
                      <a:r>
                        <a:rPr lang="en-US" dirty="0"/>
                        <a:t>Input Data Sepatu</a:t>
                      </a:r>
                      <a:endParaRPr lang="en-ID" dirty="0"/>
                    </a:p>
                  </a:txBody>
                  <a:tcPr/>
                </a:tc>
                <a:tc>
                  <a:txBody>
                    <a:bodyPr/>
                    <a:lstStyle/>
                    <a:p>
                      <a:r>
                        <a:rPr lang="en-US" dirty="0" err="1"/>
                        <a:t>Hapus</a:t>
                      </a:r>
                      <a:r>
                        <a:rPr lang="en-US" dirty="0"/>
                        <a:t> Data Sepatu</a:t>
                      </a:r>
                      <a:endParaRPr lang="en-ID" dirty="0"/>
                    </a:p>
                  </a:txBody>
                  <a:tcPr/>
                </a:tc>
                <a:tc>
                  <a:txBody>
                    <a:bodyPr/>
                    <a:lstStyle/>
                    <a:p>
                      <a:r>
                        <a:rPr lang="en-US" dirty="0"/>
                        <a:t>Update Data Sepatu</a:t>
                      </a:r>
                      <a:endParaRPr lang="en-ID" dirty="0"/>
                    </a:p>
                  </a:txBody>
                  <a:tcPr/>
                </a:tc>
                <a:extLst>
                  <a:ext uri="{0D108BD9-81ED-4DB2-BD59-A6C34878D82A}">
                    <a16:rowId xmlns:a16="http://schemas.microsoft.com/office/drawing/2014/main" val="4180664671"/>
                  </a:ext>
                </a:extLst>
              </a:tr>
            </a:tbl>
          </a:graphicData>
        </a:graphic>
      </p:graphicFrame>
    </p:spTree>
    <p:extLst>
      <p:ext uri="{BB962C8B-B14F-4D97-AF65-F5344CB8AC3E}">
        <p14:creationId xmlns:p14="http://schemas.microsoft.com/office/powerpoint/2010/main" val="441307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6387-662B-ABA4-B6A5-7D059F55974E}"/>
              </a:ext>
            </a:extLst>
          </p:cNvPr>
          <p:cNvSpPr>
            <a:spLocks noGrp="1"/>
          </p:cNvSpPr>
          <p:nvPr>
            <p:ph type="title"/>
          </p:nvPr>
        </p:nvSpPr>
        <p:spPr>
          <a:xfrm>
            <a:off x="532471" y="273674"/>
            <a:ext cx="7717500" cy="478200"/>
          </a:xfrm>
        </p:spPr>
        <p:txBody>
          <a:bodyPr>
            <a:noAutofit/>
          </a:bodyPr>
          <a:lstStyle/>
          <a:p>
            <a:r>
              <a:rPr lang="en-US" sz="3000" dirty="0">
                <a:effectLst/>
                <a:latin typeface="Times New Roman" panose="02020603050405020304" pitchFamily="18" charset="0"/>
                <a:ea typeface="Calibri" panose="020F0502020204030204" pitchFamily="34" charset="0"/>
                <a:cs typeface="Times New Roman" panose="02020603050405020304" pitchFamily="18" charset="0"/>
              </a:rPr>
              <a:t>Jika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mengklik</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input data </a:t>
            </a:r>
            <a:r>
              <a:rPr lang="en-US" sz="3000" dirty="0" err="1">
                <a:effectLst/>
                <a:latin typeface="Times New Roman" panose="02020603050405020304" pitchFamily="18" charset="0"/>
                <a:ea typeface="Calibri" panose="020F0502020204030204" pitchFamily="34" charset="0"/>
                <a:cs typeface="Times New Roman" panose="02020603050405020304" pitchFamily="18" charset="0"/>
              </a:rPr>
              <a:t>sepatu</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3000" dirty="0">
                <a:effectLst/>
                <a:latin typeface="Calibri" panose="020F0502020204030204" pitchFamily="34" charset="0"/>
                <a:ea typeface="Calibri" panose="020F0502020204030204" pitchFamily="34" charset="0"/>
                <a:cs typeface="Times New Roman" panose="02020603050405020304" pitchFamily="18" charset="0"/>
              </a:rPr>
            </a:br>
            <a:endParaRPr lang="en-ID" sz="3000" dirty="0"/>
          </a:p>
        </p:txBody>
      </p:sp>
      <p:pic>
        <p:nvPicPr>
          <p:cNvPr id="6" name="Picture 5">
            <a:extLst>
              <a:ext uri="{FF2B5EF4-FFF2-40B4-BE49-F238E27FC236}">
                <a16:creationId xmlns:a16="http://schemas.microsoft.com/office/drawing/2014/main" id="{DD123FD6-BBF2-8B84-2759-1CCA67085B0F}"/>
              </a:ext>
            </a:extLst>
          </p:cNvPr>
          <p:cNvPicPr>
            <a:picLocks noChangeAspect="1"/>
          </p:cNvPicPr>
          <p:nvPr/>
        </p:nvPicPr>
        <p:blipFill>
          <a:blip r:embed="rId2"/>
          <a:stretch>
            <a:fillRect/>
          </a:stretch>
        </p:blipFill>
        <p:spPr>
          <a:xfrm>
            <a:off x="723858" y="637953"/>
            <a:ext cx="6942216" cy="3168503"/>
          </a:xfrm>
          <a:prstGeom prst="rect">
            <a:avLst/>
          </a:prstGeom>
        </p:spPr>
      </p:pic>
      <p:sp>
        <p:nvSpPr>
          <p:cNvPr id="8" name="TextBox 7">
            <a:extLst>
              <a:ext uri="{FF2B5EF4-FFF2-40B4-BE49-F238E27FC236}">
                <a16:creationId xmlns:a16="http://schemas.microsoft.com/office/drawing/2014/main" id="{B6E64F00-F196-B82D-4398-547D983C217F}"/>
              </a:ext>
            </a:extLst>
          </p:cNvPr>
          <p:cNvSpPr txBox="1"/>
          <p:nvPr/>
        </p:nvSpPr>
        <p:spPr>
          <a:xfrm>
            <a:off x="-425301" y="3806456"/>
            <a:ext cx="6655982" cy="1478675"/>
          </a:xfrm>
          <a:prstGeom prst="rect">
            <a:avLst/>
          </a:prstGeom>
          <a:noFill/>
        </p:spPr>
        <p:txBody>
          <a:bodyPr wrap="square">
            <a:spAutoFit/>
          </a:bodyPr>
          <a:lstStyle/>
          <a:p>
            <a:pPr marL="1371600"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Jika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mengklik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button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simpan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ada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pemberitahuan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berhasil</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inputkan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mengklik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button cancel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arahkan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kembali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ke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halaman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kelola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sepatu</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marL="1371600" algn="just">
              <a:lnSpc>
                <a:spcPct val="150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5951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B4A8-8FC2-ACE6-82CF-6C756298661E}"/>
              </a:ext>
            </a:extLst>
          </p:cNvPr>
          <p:cNvSpPr>
            <a:spLocks noGrp="1"/>
          </p:cNvSpPr>
          <p:nvPr>
            <p:ph type="title"/>
          </p:nvPr>
        </p:nvSpPr>
        <p:spPr>
          <a:xfrm>
            <a:off x="543104" y="309691"/>
            <a:ext cx="7717500" cy="478200"/>
          </a:xfrm>
        </p:spPr>
        <p:txBody>
          <a:bodyPr>
            <a:normAutofit fontScale="90000"/>
          </a:bodyPr>
          <a:lstStyle/>
          <a:p>
            <a:r>
              <a:rPr lang="en-US" dirty="0" err="1"/>
              <a:t>Penyelesaian</a:t>
            </a:r>
            <a:br>
              <a:rPr lang="en-US" dirty="0"/>
            </a:br>
            <a:endParaRPr lang="en-ID" dirty="0"/>
          </a:p>
        </p:txBody>
      </p:sp>
      <p:pic>
        <p:nvPicPr>
          <p:cNvPr id="3" name="Picture 2">
            <a:extLst>
              <a:ext uri="{FF2B5EF4-FFF2-40B4-BE49-F238E27FC236}">
                <a16:creationId xmlns:a16="http://schemas.microsoft.com/office/drawing/2014/main" id="{07976E71-FA51-3227-79F8-3C828EC6B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04" y="595182"/>
            <a:ext cx="7420681" cy="4533583"/>
          </a:xfrm>
          <a:prstGeom prst="rect">
            <a:avLst/>
          </a:prstGeom>
        </p:spPr>
      </p:pic>
    </p:spTree>
    <p:extLst>
      <p:ext uri="{BB962C8B-B14F-4D97-AF65-F5344CB8AC3E}">
        <p14:creationId xmlns:p14="http://schemas.microsoft.com/office/powerpoint/2010/main" val="3224344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27"/>
        <p:cNvGrpSpPr/>
        <p:nvPr/>
      </p:nvGrpSpPr>
      <p:grpSpPr>
        <a:xfrm>
          <a:off x="0" y="0"/>
          <a:ext cx="0" cy="0"/>
          <a:chOff x="0" y="0"/>
          <a:chExt cx="0" cy="0"/>
        </a:xfrm>
      </p:grpSpPr>
      <p:sp>
        <p:nvSpPr>
          <p:cNvPr id="4" name="TextBox 3">
            <a:extLst>
              <a:ext uri="{FF2B5EF4-FFF2-40B4-BE49-F238E27FC236}">
                <a16:creationId xmlns:a16="http://schemas.microsoft.com/office/drawing/2014/main" id="{515A0076-46A0-54A2-80E4-C8986849F0B9}"/>
              </a:ext>
            </a:extLst>
          </p:cNvPr>
          <p:cNvSpPr txBox="1"/>
          <p:nvPr/>
        </p:nvSpPr>
        <p:spPr>
          <a:xfrm>
            <a:off x="2286000" y="2419191"/>
            <a:ext cx="4572000" cy="1015663"/>
          </a:xfrm>
          <a:prstGeom prst="rect">
            <a:avLst/>
          </a:prstGeom>
          <a:noFill/>
        </p:spPr>
        <p:txBody>
          <a:bodyPr wrap="square">
            <a:spAutoFit/>
          </a:bodyPr>
          <a:lstStyle/>
          <a:p>
            <a:pPr algn="ctr"/>
            <a:r>
              <a:rPr lang="en-US" sz="6000" dirty="0">
                <a:solidFill>
                  <a:schemeClr val="bg1">
                    <a:lumMod val="95000"/>
                  </a:schemeClr>
                </a:solidFill>
              </a:rPr>
              <a:t>Thank You</a:t>
            </a:r>
            <a:endParaRPr lang="en-ID" sz="6000" dirty="0">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F5773"/>
        </a:solidFill>
        <a:effectLst/>
      </p:bgPr>
    </p:bg>
    <p:spTree>
      <p:nvGrpSpPr>
        <p:cNvPr id="1" name="Shape 1527"/>
        <p:cNvGrpSpPr/>
        <p:nvPr/>
      </p:nvGrpSpPr>
      <p:grpSpPr>
        <a:xfrm>
          <a:off x="0" y="0"/>
          <a:ext cx="0" cy="0"/>
          <a:chOff x="0" y="0"/>
          <a:chExt cx="0" cy="0"/>
        </a:xfrm>
      </p:grpSpPr>
      <p:sp>
        <p:nvSpPr>
          <p:cNvPr id="1528" name="Google Shape;1528;p38"/>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SzPts val="990"/>
              <a:buNone/>
            </a:pPr>
            <a:r>
              <a:rPr lang="en" dirty="0"/>
              <a:t>Tujuan dan Manfaat</a:t>
            </a:r>
            <a:endParaRPr dirty="0"/>
          </a:p>
        </p:txBody>
      </p:sp>
      <p:sp>
        <p:nvSpPr>
          <p:cNvPr id="1529" name="Google Shape;1529;p38"/>
          <p:cNvSpPr txBox="1">
            <a:spLocks noGrp="1"/>
          </p:cNvSpPr>
          <p:nvPr>
            <p:ph type="body" idx="1"/>
          </p:nvPr>
        </p:nvSpPr>
        <p:spPr>
          <a:xfrm>
            <a:off x="713225" y="1307450"/>
            <a:ext cx="7717500" cy="31059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Memenuhi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tugas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akhir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matakuliah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Analisis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Perancangan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Perangkat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Lunak</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en-US" sz="1800" dirty="0" err="1"/>
              <a:t>Meningkatkan</a:t>
            </a:r>
            <a:r>
              <a:rPr lang="en-US" sz="1800" dirty="0"/>
              <a:t> Kinerja Dari </a:t>
            </a:r>
            <a:r>
              <a:rPr lang="en-US" sz="1800" dirty="0" err="1"/>
              <a:t>Toko</a:t>
            </a:r>
            <a:r>
              <a:rPr lang="en-US" sz="1800" dirty="0"/>
              <a:t> Sepatu </a:t>
            </a:r>
            <a:r>
              <a:rPr lang="en-US" sz="1800" dirty="0" err="1"/>
              <a:t>Mulyadi</a:t>
            </a:r>
            <a:endParaRPr lang="en-US" sz="1800" dirty="0"/>
          </a:p>
          <a:p>
            <a:pPr marL="171450" lvl="0" indent="-171450" algn="l" rtl="0">
              <a:spcBef>
                <a:spcPts val="0"/>
              </a:spcBef>
              <a:spcAft>
                <a:spcPts val="0"/>
              </a:spcAft>
              <a:buFont typeface="Arial" panose="020B0604020202020204" pitchFamily="34" charset="0"/>
              <a:buChar char="•"/>
            </a:pPr>
            <a:r>
              <a:rPr lang="en-US" sz="1800" dirty="0" err="1"/>
              <a:t>Meningkatkan</a:t>
            </a:r>
            <a:r>
              <a:rPr lang="en-US" sz="1800" dirty="0"/>
              <a:t> Onset </a:t>
            </a:r>
            <a:r>
              <a:rPr lang="en-US" sz="1800" dirty="0" err="1"/>
              <a:t>Kemasukan</a:t>
            </a:r>
            <a:r>
              <a:rPr lang="en-US" sz="1800" dirty="0"/>
              <a:t> </a:t>
            </a:r>
            <a:r>
              <a:rPr lang="en-US" sz="1800" dirty="0" err="1"/>
              <a:t>Toko</a:t>
            </a:r>
            <a:endParaRPr lang="en-US" sz="1800" dirty="0"/>
          </a:p>
          <a:p>
            <a:pPr marL="0" lvl="0" indent="0" algn="l" rtl="0">
              <a:spcBef>
                <a:spcPts val="0"/>
              </a:spcBef>
              <a:spcAft>
                <a:spcPts val="0"/>
              </a:spcAft>
              <a:buNone/>
            </a:pPr>
            <a:endParaRPr lang="en-US" sz="1800" dirty="0"/>
          </a:p>
          <a:p>
            <a:pPr marL="171450" lvl="0" indent="-171450" algn="l" rtl="0">
              <a:spcBef>
                <a:spcPts val="0"/>
              </a:spcBef>
              <a:spcAft>
                <a:spcPts val="0"/>
              </a:spcAft>
              <a:buFont typeface="Wingdings" panose="05000000000000000000" pitchFamily="2" charset="2"/>
              <a:buChar char="q"/>
            </a:pPr>
            <a:r>
              <a:rPr lang="en-US" sz="1800" dirty="0"/>
              <a:t> </a:t>
            </a:r>
            <a:r>
              <a:rPr lang="en-US" sz="1800" dirty="0" err="1"/>
              <a:t>Menambah</a:t>
            </a:r>
            <a:r>
              <a:rPr lang="en-US" sz="1800" dirty="0"/>
              <a:t> </a:t>
            </a:r>
            <a:r>
              <a:rPr lang="en-US" sz="1800" dirty="0" err="1"/>
              <a:t>Ilmu</a:t>
            </a:r>
            <a:r>
              <a:rPr lang="en-US" sz="1800" dirty="0"/>
              <a:t> </a:t>
            </a:r>
            <a:r>
              <a:rPr lang="en-US" sz="1800" dirty="0" err="1"/>
              <a:t>pengetahuan</a:t>
            </a:r>
            <a:r>
              <a:rPr lang="en-US" sz="1800" dirty="0"/>
              <a:t> </a:t>
            </a:r>
            <a:r>
              <a:rPr lang="en-US" sz="1800" dirty="0" err="1"/>
              <a:t>mengenai</a:t>
            </a:r>
            <a:r>
              <a:rPr lang="en-US" sz="1800" dirty="0"/>
              <a:t> </a:t>
            </a:r>
            <a:r>
              <a:rPr lang="en-US" sz="1800" dirty="0" err="1"/>
              <a:t>alur</a:t>
            </a:r>
            <a:r>
              <a:rPr lang="en-US" sz="1800" dirty="0"/>
              <a:t> </a:t>
            </a:r>
            <a:r>
              <a:rPr lang="en-US" sz="1800" dirty="0" err="1"/>
              <a:t>dari</a:t>
            </a:r>
            <a:r>
              <a:rPr lang="en-US" sz="1800" dirty="0"/>
              <a:t> </a:t>
            </a:r>
            <a:r>
              <a:rPr lang="en-US" sz="1800" dirty="0" err="1"/>
              <a:t>perancangan</a:t>
            </a:r>
            <a:r>
              <a:rPr lang="en-US" sz="1800" dirty="0"/>
              <a:t> </a:t>
            </a:r>
            <a:r>
              <a:rPr lang="en-US" sz="1800" dirty="0" err="1"/>
              <a:t>perangkat</a:t>
            </a:r>
            <a:r>
              <a:rPr lang="en-US" sz="1800" dirty="0"/>
              <a:t> </a:t>
            </a:r>
            <a:r>
              <a:rPr lang="en-US" sz="1800" dirty="0" err="1"/>
              <a:t>lunak</a:t>
            </a:r>
            <a:endParaRPr lang="en-US" sz="1800" dirty="0"/>
          </a:p>
          <a:p>
            <a:pPr marL="171450" lvl="0" indent="-171450" algn="l" rtl="0">
              <a:spcBef>
                <a:spcPts val="0"/>
              </a:spcBef>
              <a:spcAft>
                <a:spcPts val="0"/>
              </a:spcAft>
              <a:buFont typeface="Wingdings" panose="05000000000000000000" pitchFamily="2" charset="2"/>
              <a:buChar char="q"/>
            </a:pPr>
            <a:r>
              <a:rPr lang="en-US" sz="1800" dirty="0" err="1"/>
              <a:t>Memudahkan</a:t>
            </a:r>
            <a:r>
              <a:rPr lang="en-US" sz="1800" dirty="0"/>
              <a:t> </a:t>
            </a:r>
            <a:r>
              <a:rPr lang="en-US" sz="1800" dirty="0" err="1"/>
              <a:t>dalam</a:t>
            </a:r>
            <a:r>
              <a:rPr lang="en-US" sz="1800" dirty="0"/>
              <a:t> </a:t>
            </a:r>
            <a:r>
              <a:rPr lang="en-US" sz="1800" dirty="0" err="1"/>
              <a:t>melaksanakan</a:t>
            </a:r>
            <a:r>
              <a:rPr lang="en-US" sz="1800" dirty="0"/>
              <a:t> </a:t>
            </a:r>
            <a:r>
              <a:rPr lang="en-US" sz="1800" dirty="0" err="1"/>
              <a:t>transaksii</a:t>
            </a:r>
            <a:endParaRPr lang="en-US" sz="1800" dirty="0"/>
          </a:p>
          <a:p>
            <a:pPr marL="171450" lvl="0" indent="-171450" algn="l" rtl="0">
              <a:spcBef>
                <a:spcPts val="0"/>
              </a:spcBef>
              <a:spcAft>
                <a:spcPts val="0"/>
              </a:spcAft>
              <a:buFont typeface="Wingdings" panose="05000000000000000000" pitchFamily="2" charset="2"/>
              <a:buChar char="q"/>
            </a:pPr>
            <a:endParaRPr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3"/>
        <p:cNvGrpSpPr/>
        <p:nvPr/>
      </p:nvGrpSpPr>
      <p:grpSpPr>
        <a:xfrm>
          <a:off x="0" y="0"/>
          <a:ext cx="0" cy="0"/>
          <a:chOff x="0" y="0"/>
          <a:chExt cx="0" cy="0"/>
        </a:xfrm>
      </p:grpSpPr>
      <p:sp>
        <p:nvSpPr>
          <p:cNvPr id="1534" name="Google Shape;1534;p39"/>
          <p:cNvSpPr txBox="1">
            <a:spLocks noGrp="1"/>
          </p:cNvSpPr>
          <p:nvPr>
            <p:ph type="title"/>
          </p:nvPr>
        </p:nvSpPr>
        <p:spPr>
          <a:xfrm>
            <a:off x="4874767" y="660534"/>
            <a:ext cx="24045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I</a:t>
            </a:r>
            <a:r>
              <a:rPr lang="en" dirty="0"/>
              <a:t>dentifikasi masalah</a:t>
            </a:r>
            <a:endParaRPr dirty="0"/>
          </a:p>
        </p:txBody>
      </p:sp>
      <p:sp>
        <p:nvSpPr>
          <p:cNvPr id="1535" name="Google Shape;1535;p39"/>
          <p:cNvSpPr txBox="1">
            <a:spLocks noGrp="1"/>
          </p:cNvSpPr>
          <p:nvPr>
            <p:ph type="subTitle" idx="1"/>
          </p:nvPr>
        </p:nvSpPr>
        <p:spPr>
          <a:xfrm>
            <a:off x="4873011" y="993707"/>
            <a:ext cx="2404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D" dirty="0"/>
              <a:t>P</a:t>
            </a:r>
            <a:r>
              <a:rPr lang="en" dirty="0"/>
              <a:t>engolahan data dan onset yang menurun</a:t>
            </a:r>
            <a:endParaRPr dirty="0"/>
          </a:p>
        </p:txBody>
      </p:sp>
      <p:sp>
        <p:nvSpPr>
          <p:cNvPr id="1536" name="Google Shape;1536;p39"/>
          <p:cNvSpPr txBox="1">
            <a:spLocks noGrp="1"/>
          </p:cNvSpPr>
          <p:nvPr>
            <p:ph type="title" idx="2"/>
          </p:nvPr>
        </p:nvSpPr>
        <p:spPr>
          <a:xfrm>
            <a:off x="4100002" y="594253"/>
            <a:ext cx="651000" cy="4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37" name="Google Shape;1537;p39"/>
          <p:cNvSpPr txBox="1">
            <a:spLocks noGrp="1"/>
          </p:cNvSpPr>
          <p:nvPr>
            <p:ph type="title" idx="6"/>
          </p:nvPr>
        </p:nvSpPr>
        <p:spPr>
          <a:xfrm>
            <a:off x="4881316" y="2767459"/>
            <a:ext cx="24045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Solusi pemecahan masalah</a:t>
            </a:r>
            <a:endParaRPr dirty="0"/>
          </a:p>
        </p:txBody>
      </p:sp>
      <p:sp>
        <p:nvSpPr>
          <p:cNvPr id="1538" name="Google Shape;1538;p39"/>
          <p:cNvSpPr txBox="1">
            <a:spLocks noGrp="1"/>
          </p:cNvSpPr>
          <p:nvPr>
            <p:ph type="title" idx="3"/>
          </p:nvPr>
        </p:nvSpPr>
        <p:spPr>
          <a:xfrm>
            <a:off x="4874767" y="1686585"/>
            <a:ext cx="24045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t>P</a:t>
            </a:r>
            <a:r>
              <a:rPr lang="en" dirty="0"/>
              <a:t>enyebab masalah</a:t>
            </a:r>
            <a:endParaRPr dirty="0"/>
          </a:p>
        </p:txBody>
      </p:sp>
      <p:sp>
        <p:nvSpPr>
          <p:cNvPr id="1539" name="Google Shape;1539;p39"/>
          <p:cNvSpPr txBox="1">
            <a:spLocks noGrp="1"/>
          </p:cNvSpPr>
          <p:nvPr>
            <p:ph type="subTitle" idx="4"/>
          </p:nvPr>
        </p:nvSpPr>
        <p:spPr>
          <a:xfrm>
            <a:off x="4881316" y="2145384"/>
            <a:ext cx="2404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dirty="0"/>
              <a:t>Perkembangan teknologi e-comerce dan pandemi covid 19 berkepanjangan</a:t>
            </a:r>
            <a:endParaRPr dirty="0"/>
          </a:p>
        </p:txBody>
      </p:sp>
      <p:sp>
        <p:nvSpPr>
          <p:cNvPr id="1540" name="Google Shape;1540;p39"/>
          <p:cNvSpPr txBox="1">
            <a:spLocks noGrp="1"/>
          </p:cNvSpPr>
          <p:nvPr>
            <p:ph type="title" idx="5"/>
          </p:nvPr>
        </p:nvSpPr>
        <p:spPr>
          <a:xfrm>
            <a:off x="4099406" y="1619714"/>
            <a:ext cx="651000" cy="4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541" name="Google Shape;1541;p39"/>
          <p:cNvSpPr txBox="1">
            <a:spLocks noGrp="1"/>
          </p:cNvSpPr>
          <p:nvPr>
            <p:ph type="subTitle" idx="7"/>
          </p:nvPr>
        </p:nvSpPr>
        <p:spPr>
          <a:xfrm>
            <a:off x="4873011" y="3290739"/>
            <a:ext cx="2952552" cy="478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ID" dirty="0"/>
              <a:t>M</a:t>
            </a:r>
            <a:r>
              <a:rPr lang="en" dirty="0"/>
              <a:t>embuat system informasi yang dapat menarik minat pelanggan dan memaksimalkan sdm pegawai </a:t>
            </a:r>
            <a:endParaRPr dirty="0"/>
          </a:p>
        </p:txBody>
      </p:sp>
      <p:sp>
        <p:nvSpPr>
          <p:cNvPr id="1542" name="Google Shape;1542;p39"/>
          <p:cNvSpPr txBox="1">
            <a:spLocks noGrp="1"/>
          </p:cNvSpPr>
          <p:nvPr>
            <p:ph type="title" idx="8"/>
          </p:nvPr>
        </p:nvSpPr>
        <p:spPr>
          <a:xfrm>
            <a:off x="4093453" y="2637809"/>
            <a:ext cx="651000" cy="4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43" name="Google Shape;1543;p39"/>
          <p:cNvSpPr txBox="1">
            <a:spLocks noGrp="1"/>
          </p:cNvSpPr>
          <p:nvPr>
            <p:ph type="title" idx="9"/>
          </p:nvPr>
        </p:nvSpPr>
        <p:spPr>
          <a:xfrm>
            <a:off x="4881316" y="3918626"/>
            <a:ext cx="2404500" cy="3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Kerangka Analisis</a:t>
            </a:r>
            <a:endParaRPr dirty="0"/>
          </a:p>
        </p:txBody>
      </p:sp>
      <p:sp>
        <p:nvSpPr>
          <p:cNvPr id="1544" name="Google Shape;1544;p39"/>
          <p:cNvSpPr txBox="1">
            <a:spLocks noGrp="1"/>
          </p:cNvSpPr>
          <p:nvPr>
            <p:ph type="subTitle" idx="13"/>
          </p:nvPr>
        </p:nvSpPr>
        <p:spPr>
          <a:xfrm>
            <a:off x="4881316" y="4371613"/>
            <a:ext cx="2404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dirty="0"/>
              <a:t>Pepormence dan Economis</a:t>
            </a:r>
            <a:endParaRPr dirty="0"/>
          </a:p>
        </p:txBody>
      </p:sp>
      <p:sp>
        <p:nvSpPr>
          <p:cNvPr id="1545" name="Google Shape;1545;p39"/>
          <p:cNvSpPr txBox="1">
            <a:spLocks noGrp="1"/>
          </p:cNvSpPr>
          <p:nvPr>
            <p:ph type="title" idx="14"/>
          </p:nvPr>
        </p:nvSpPr>
        <p:spPr>
          <a:xfrm>
            <a:off x="4141603" y="4219963"/>
            <a:ext cx="554700" cy="30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9"/>
        <p:cNvGrpSpPr/>
        <p:nvPr/>
      </p:nvGrpSpPr>
      <p:grpSpPr>
        <a:xfrm>
          <a:off x="0" y="0"/>
          <a:ext cx="0" cy="0"/>
          <a:chOff x="0" y="0"/>
          <a:chExt cx="0" cy="0"/>
        </a:xfrm>
      </p:grpSpPr>
      <p:sp>
        <p:nvSpPr>
          <p:cNvPr id="1551" name="Google Shape;1551;p40"/>
          <p:cNvSpPr txBox="1">
            <a:spLocks noGrp="1"/>
          </p:cNvSpPr>
          <p:nvPr>
            <p:ph type="title" idx="2"/>
          </p:nvPr>
        </p:nvSpPr>
        <p:spPr>
          <a:xfrm>
            <a:off x="902562" y="1230761"/>
            <a:ext cx="2000125" cy="603600"/>
          </a:xfrm>
          <a:prstGeom prst="rect">
            <a:avLst/>
          </a:prstGeom>
        </p:spPr>
        <p:txBody>
          <a:bodyPr spcFirstLastPara="1" wrap="square" lIns="91425" tIns="91425" rIns="91425" bIns="91425" anchor="ctr" anchorCtr="0">
            <a:normAutofit fontScale="90000"/>
          </a:bodyPr>
          <a:lstStyle/>
          <a:p>
            <a:pPr marL="0" lvl="0" indent="0" algn="r" rtl="0">
              <a:spcBef>
                <a:spcPts val="0"/>
              </a:spcBef>
              <a:spcAft>
                <a:spcPts val="0"/>
              </a:spcAft>
              <a:buNone/>
            </a:pPr>
            <a:r>
              <a:rPr lang="en" dirty="0"/>
              <a:t>ERD</a:t>
            </a:r>
            <a:br>
              <a:rPr lang="en" dirty="0"/>
            </a:br>
            <a:endParaRPr dirty="0"/>
          </a:p>
        </p:txBody>
      </p:sp>
      <p:pic>
        <p:nvPicPr>
          <p:cNvPr id="9" name="Picture 8">
            <a:extLst>
              <a:ext uri="{FF2B5EF4-FFF2-40B4-BE49-F238E27FC236}">
                <a16:creationId xmlns:a16="http://schemas.microsoft.com/office/drawing/2014/main" id="{725F8D74-DB42-EC63-B384-6066AE8DC8BF}"/>
              </a:ext>
            </a:extLst>
          </p:cNvPr>
          <p:cNvPicPr>
            <a:picLocks noChangeAspect="1"/>
          </p:cNvPicPr>
          <p:nvPr/>
        </p:nvPicPr>
        <p:blipFill>
          <a:blip r:embed="rId4"/>
          <a:stretch>
            <a:fillRect/>
          </a:stretch>
        </p:blipFill>
        <p:spPr>
          <a:xfrm>
            <a:off x="74429" y="1360967"/>
            <a:ext cx="4380614" cy="339178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2"/>
        <p:cNvGrpSpPr/>
        <p:nvPr/>
      </p:nvGrpSpPr>
      <p:grpSpPr>
        <a:xfrm>
          <a:off x="0" y="0"/>
          <a:ext cx="0" cy="0"/>
          <a:chOff x="0" y="0"/>
          <a:chExt cx="0" cy="0"/>
        </a:xfrm>
      </p:grpSpPr>
      <p:sp>
        <p:nvSpPr>
          <p:cNvPr id="1563" name="Google Shape;1563;p42"/>
          <p:cNvSpPr txBox="1">
            <a:spLocks noGrp="1"/>
          </p:cNvSpPr>
          <p:nvPr>
            <p:ph type="title"/>
          </p:nvPr>
        </p:nvSpPr>
        <p:spPr>
          <a:xfrm>
            <a:off x="107169" y="305951"/>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Class Diagram</a:t>
            </a:r>
            <a:br>
              <a:rPr lang="en" dirty="0"/>
            </a:br>
            <a:endParaRPr dirty="0"/>
          </a:p>
        </p:txBody>
      </p:sp>
      <p:pic>
        <p:nvPicPr>
          <p:cNvPr id="3" name="Picture 2">
            <a:extLst>
              <a:ext uri="{FF2B5EF4-FFF2-40B4-BE49-F238E27FC236}">
                <a16:creationId xmlns:a16="http://schemas.microsoft.com/office/drawing/2014/main" id="{103712E5-17D7-7C74-DC76-76C7954182D0}"/>
              </a:ext>
            </a:extLst>
          </p:cNvPr>
          <p:cNvPicPr>
            <a:picLocks noChangeAspect="1"/>
          </p:cNvPicPr>
          <p:nvPr/>
        </p:nvPicPr>
        <p:blipFill>
          <a:blip r:embed="rId4"/>
          <a:stretch>
            <a:fillRect/>
          </a:stretch>
        </p:blipFill>
        <p:spPr>
          <a:xfrm>
            <a:off x="2519915" y="0"/>
            <a:ext cx="651691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53E5-6B5E-1DC8-FCAE-5314784B2BBE}"/>
              </a:ext>
            </a:extLst>
          </p:cNvPr>
          <p:cNvSpPr>
            <a:spLocks noGrp="1"/>
          </p:cNvSpPr>
          <p:nvPr>
            <p:ph type="title"/>
          </p:nvPr>
        </p:nvSpPr>
        <p:spPr>
          <a:xfrm>
            <a:off x="224129" y="337478"/>
            <a:ext cx="7717500" cy="478200"/>
          </a:xfrm>
        </p:spPr>
        <p:txBody>
          <a:bodyPr>
            <a:normAutofit fontScale="90000"/>
          </a:bodyPr>
          <a:lstStyle/>
          <a:p>
            <a:r>
              <a:rPr lang="en-US" dirty="0"/>
              <a:t>Use Case Diagram</a:t>
            </a:r>
            <a:br>
              <a:rPr lang="en-US" dirty="0"/>
            </a:br>
            <a:endParaRPr lang="en-ID" dirty="0"/>
          </a:p>
        </p:txBody>
      </p:sp>
      <p:pic>
        <p:nvPicPr>
          <p:cNvPr id="6" name="Picture 5">
            <a:extLst>
              <a:ext uri="{FF2B5EF4-FFF2-40B4-BE49-F238E27FC236}">
                <a16:creationId xmlns:a16="http://schemas.microsoft.com/office/drawing/2014/main" id="{AF494AE0-5B32-9E3B-9631-3056A4F4E1E4}"/>
              </a:ext>
            </a:extLst>
          </p:cNvPr>
          <p:cNvPicPr>
            <a:picLocks noChangeAspect="1"/>
          </p:cNvPicPr>
          <p:nvPr/>
        </p:nvPicPr>
        <p:blipFill>
          <a:blip r:embed="rId2"/>
          <a:stretch>
            <a:fillRect/>
          </a:stretch>
        </p:blipFill>
        <p:spPr>
          <a:xfrm>
            <a:off x="418381" y="616688"/>
            <a:ext cx="8307238" cy="4189334"/>
          </a:xfrm>
          <a:prstGeom prst="rect">
            <a:avLst/>
          </a:prstGeom>
        </p:spPr>
      </p:pic>
    </p:spTree>
    <p:extLst>
      <p:ext uri="{BB962C8B-B14F-4D97-AF65-F5344CB8AC3E}">
        <p14:creationId xmlns:p14="http://schemas.microsoft.com/office/powerpoint/2010/main" val="3818628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D0342-36BF-92D8-FD4F-EAC8C73DF9F3}"/>
              </a:ext>
            </a:extLst>
          </p:cNvPr>
          <p:cNvSpPr>
            <a:spLocks noGrp="1"/>
          </p:cNvSpPr>
          <p:nvPr>
            <p:ph type="title"/>
          </p:nvPr>
        </p:nvSpPr>
        <p:spPr>
          <a:xfrm>
            <a:off x="0" y="390644"/>
            <a:ext cx="7717500" cy="478200"/>
          </a:xfrm>
        </p:spPr>
        <p:txBody>
          <a:bodyPr>
            <a:normAutofit fontScale="90000"/>
          </a:bodyPr>
          <a:lstStyle/>
          <a:p>
            <a:r>
              <a:rPr lang="en-US" dirty="0" err="1"/>
              <a:t>Aktivity</a:t>
            </a:r>
            <a:r>
              <a:rPr lang="en-US" dirty="0"/>
              <a:t> Diagram User</a:t>
            </a:r>
            <a:endParaRPr lang="en-ID" dirty="0"/>
          </a:p>
        </p:txBody>
      </p:sp>
      <p:pic>
        <p:nvPicPr>
          <p:cNvPr id="6" name="Picture 5">
            <a:extLst>
              <a:ext uri="{FF2B5EF4-FFF2-40B4-BE49-F238E27FC236}">
                <a16:creationId xmlns:a16="http://schemas.microsoft.com/office/drawing/2014/main" id="{70B91058-1ECF-0334-984C-406C078B11C9}"/>
              </a:ext>
            </a:extLst>
          </p:cNvPr>
          <p:cNvPicPr>
            <a:picLocks noChangeAspect="1"/>
          </p:cNvPicPr>
          <p:nvPr/>
        </p:nvPicPr>
        <p:blipFill>
          <a:blip r:embed="rId2"/>
          <a:stretch>
            <a:fillRect/>
          </a:stretch>
        </p:blipFill>
        <p:spPr>
          <a:xfrm>
            <a:off x="3268803" y="0"/>
            <a:ext cx="4371407" cy="5143500"/>
          </a:xfrm>
          <a:prstGeom prst="rect">
            <a:avLst/>
          </a:prstGeom>
        </p:spPr>
      </p:pic>
    </p:spTree>
    <p:extLst>
      <p:ext uri="{BB962C8B-B14F-4D97-AF65-F5344CB8AC3E}">
        <p14:creationId xmlns:p14="http://schemas.microsoft.com/office/powerpoint/2010/main" val="337253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107D8-702A-72D2-ED60-837492F520B7}"/>
              </a:ext>
            </a:extLst>
          </p:cNvPr>
          <p:cNvSpPr>
            <a:spLocks noGrp="1"/>
          </p:cNvSpPr>
          <p:nvPr>
            <p:ph type="title"/>
          </p:nvPr>
        </p:nvSpPr>
        <p:spPr>
          <a:xfrm>
            <a:off x="0" y="560766"/>
            <a:ext cx="3487479" cy="478200"/>
          </a:xfrm>
        </p:spPr>
        <p:txBody>
          <a:bodyPr>
            <a:normAutofit fontScale="90000"/>
          </a:bodyPr>
          <a:lstStyle/>
          <a:p>
            <a:r>
              <a:rPr lang="en-US" dirty="0" err="1"/>
              <a:t>Aktivity</a:t>
            </a:r>
            <a:r>
              <a:rPr lang="en-US" dirty="0"/>
              <a:t> Diagram </a:t>
            </a:r>
            <a:r>
              <a:rPr lang="en-US" dirty="0" err="1"/>
              <a:t>transaksi</a:t>
            </a:r>
            <a:br>
              <a:rPr lang="en-US" dirty="0"/>
            </a:br>
            <a:endParaRPr lang="en-ID" dirty="0"/>
          </a:p>
        </p:txBody>
      </p:sp>
      <p:pic>
        <p:nvPicPr>
          <p:cNvPr id="6" name="Picture 5">
            <a:extLst>
              <a:ext uri="{FF2B5EF4-FFF2-40B4-BE49-F238E27FC236}">
                <a16:creationId xmlns:a16="http://schemas.microsoft.com/office/drawing/2014/main" id="{D5FCAA3F-CFD8-8436-C151-6E42528191EF}"/>
              </a:ext>
            </a:extLst>
          </p:cNvPr>
          <p:cNvPicPr>
            <a:picLocks noChangeAspect="1"/>
          </p:cNvPicPr>
          <p:nvPr/>
        </p:nvPicPr>
        <p:blipFill>
          <a:blip r:embed="rId2"/>
          <a:stretch>
            <a:fillRect/>
          </a:stretch>
        </p:blipFill>
        <p:spPr>
          <a:xfrm>
            <a:off x="3137369" y="0"/>
            <a:ext cx="5102104" cy="5143500"/>
          </a:xfrm>
          <a:prstGeom prst="rect">
            <a:avLst/>
          </a:prstGeom>
        </p:spPr>
      </p:pic>
    </p:spTree>
    <p:extLst>
      <p:ext uri="{BB962C8B-B14F-4D97-AF65-F5344CB8AC3E}">
        <p14:creationId xmlns:p14="http://schemas.microsoft.com/office/powerpoint/2010/main" val="19616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7A52-27AD-BAEC-A2A6-6182CA32E005}"/>
              </a:ext>
            </a:extLst>
          </p:cNvPr>
          <p:cNvSpPr>
            <a:spLocks noGrp="1"/>
          </p:cNvSpPr>
          <p:nvPr>
            <p:ph type="title"/>
          </p:nvPr>
        </p:nvSpPr>
        <p:spPr>
          <a:xfrm>
            <a:off x="713225" y="361507"/>
            <a:ext cx="7717500" cy="4933507"/>
          </a:xfrm>
        </p:spPr>
        <p:txBody>
          <a:bodyPr>
            <a:normAutofit fontScale="90000"/>
          </a:bodyPr>
          <a:lstStyle/>
          <a:p>
            <a:pPr marL="342900" lvl="0" indent="-342900">
              <a:lnSpc>
                <a:spcPct val="150000"/>
              </a:lnSpc>
              <a:spcAft>
                <a:spcPts val="10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masuk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ke menu index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halaman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System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penjualan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online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toko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sepatu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belum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memiliki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akun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mengklik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tombol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button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dftar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untuk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mendaftar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setelah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login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sudah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memiliki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akun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system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penjualan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online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toko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sepatu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langsung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mengklik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tombol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button login untuk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masuk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halaman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system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username dan password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dimasukan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salah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ada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pemberitahuan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password dan username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anda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masukan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salah,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username dan password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dimasukan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benar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langsung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menuju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halaman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System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penjualan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online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toko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sepatu.kemudian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memilih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menu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kelola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sepatu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untuk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mengolah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sepatu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mengimput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sepatu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baru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menghapus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maupun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mengupdate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sepatu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ingin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membatalkan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klik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button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cansel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langsung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embali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ke menu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pegawai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ingin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menyimpan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perubahan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klik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tombol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simpan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maka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berhasil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simpan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atau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hapus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maupun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 update </a:t>
            </a:r>
            <a:br>
              <a:rPr lang="en-ID" sz="1800" dirty="0">
                <a:effectLst/>
                <a:latin typeface="Calibri" panose="020F0502020204030204" pitchFamily="34" charset="0"/>
                <a:ea typeface="Calibri" panose="020F0502020204030204" pitchFamily="34" charset="0"/>
                <a:cs typeface="Times New Roman" panose="02020603050405020304" pitchFamily="18" charset="0"/>
              </a:rPr>
            </a:br>
            <a:endParaRPr lang="en-ID" dirty="0"/>
          </a:p>
        </p:txBody>
      </p:sp>
    </p:spTree>
    <p:extLst>
      <p:ext uri="{BB962C8B-B14F-4D97-AF65-F5344CB8AC3E}">
        <p14:creationId xmlns:p14="http://schemas.microsoft.com/office/powerpoint/2010/main" val="4106596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ompetition Analysis for Business by Slidesgo">
  <a:themeElements>
    <a:clrScheme name="Simple Light">
      <a:dk1>
        <a:srgbClr val="000000"/>
      </a:dk1>
      <a:lt1>
        <a:srgbClr val="FFFFFF"/>
      </a:lt1>
      <a:dk2>
        <a:srgbClr val="595959"/>
      </a:dk2>
      <a:lt2>
        <a:srgbClr val="EEEEEE"/>
      </a:lt2>
      <a:accent1>
        <a:srgbClr val="4F5773"/>
      </a:accent1>
      <a:accent2>
        <a:srgbClr val="D0E0E3"/>
      </a:accent2>
      <a:accent3>
        <a:srgbClr val="F3F3F3"/>
      </a:accent3>
      <a:accent4>
        <a:srgbClr val="4F5773"/>
      </a:accent4>
      <a:accent5>
        <a:srgbClr val="D0E0E3"/>
      </a:accent5>
      <a:accent6>
        <a:srgbClr val="F3F3F3"/>
      </a:accent6>
      <a:hlink>
        <a:srgbClr val="4F57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101</TotalTime>
  <Words>469</Words>
  <Application>Microsoft Office PowerPoint</Application>
  <PresentationFormat>On-screen Show (16:9)</PresentationFormat>
  <Paragraphs>78</Paragraphs>
  <Slides>16</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Proxima Nova</vt:lpstr>
      <vt:lpstr>Proxima Nova Semibold</vt:lpstr>
      <vt:lpstr>Wingdings</vt:lpstr>
      <vt:lpstr>Arial</vt:lpstr>
      <vt:lpstr>NanumMyeongjo ExtraBold</vt:lpstr>
      <vt:lpstr>Calibri</vt:lpstr>
      <vt:lpstr>Times New Roman</vt:lpstr>
      <vt:lpstr>Competition Analysis for Business by Slidesgo</vt:lpstr>
      <vt:lpstr>Slidesgo Final Pages</vt:lpstr>
      <vt:lpstr>PerancanganAplikasi System Informasi Penjualan Online Toko Sepatu Mulyadi</vt:lpstr>
      <vt:lpstr>Tujuan dan Manfaat</vt:lpstr>
      <vt:lpstr>04</vt:lpstr>
      <vt:lpstr>ERD </vt:lpstr>
      <vt:lpstr>Class Diagram </vt:lpstr>
      <vt:lpstr>Use Case Diagram </vt:lpstr>
      <vt:lpstr>Aktivity Diagram User</vt:lpstr>
      <vt:lpstr>Aktivity Diagram transaksi </vt:lpstr>
      <vt:lpstr>Pegawai masuk ke menu index halaman System penjualan online toko sepatu jika pegawai belum memiliki akun sebagai pegawai maka pegawai mengklik tombol button dftar untuk mendaftar sebagai pegawai setelah itu melakukan login sebagai pegawai ,jika pegawai sudah memiliki akun system penjualan online toko sepatu maka langsung mengklik tombol button login untuk masuk ke halaman utama system jika username dan password yang dimasukan salah maka ada pemberitahuan password dan username anda masukan salah, jika username dan password yang dimasukan benar maka langsung menuju halaman utama dari System penjualan online toko sepatu.kemudian pegawai memilih menu kelola data sepatu untuk mengolah data sepatu baik mengimput sepatu baru menghapus maupun mengupdate sepatu jika pegawai ingin membatalkan maka klik button cansel maka akan langsung embali ke menu utama jika pegawai ingin menyimpan perubahan maka klik tombol simpan maka data berhasil di simpan atau di hapus maupun di update  </vt:lpstr>
      <vt:lpstr>Squend diagram</vt:lpstr>
      <vt:lpstr>2.Halaman Login </vt:lpstr>
      <vt:lpstr>Usecase Diagram </vt:lpstr>
      <vt:lpstr>Jika memilih menu data sepatu </vt:lpstr>
      <vt:lpstr>Jika mengklik input data sepatu  </vt:lpstr>
      <vt:lpstr>Penyelesaian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PerancanganAplikasi System Informasi Penjualan Online Toko Sepatu Mulyadi</dc:title>
  <dc:creator>Gus Eka</dc:creator>
  <cp:lastModifiedBy>gus eka</cp:lastModifiedBy>
  <cp:revision>3</cp:revision>
  <dcterms:modified xsi:type="dcterms:W3CDTF">2022-06-25T06:58:06Z</dcterms:modified>
</cp:coreProperties>
</file>